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Lst>
  <p:notesMasterIdLst>
    <p:notesMasterId r:id="rId16"/>
  </p:notesMasterIdLst>
  <p:handoutMasterIdLst>
    <p:handoutMasterId r:id="rId17"/>
  </p:handoutMasterIdLst>
  <p:sldIdLst>
    <p:sldId id="323" r:id="rId5"/>
    <p:sldId id="331" r:id="rId6"/>
    <p:sldId id="311" r:id="rId7"/>
    <p:sldId id="336" r:id="rId8"/>
    <p:sldId id="335" r:id="rId9"/>
    <p:sldId id="334" r:id="rId10"/>
    <p:sldId id="325" r:id="rId11"/>
    <p:sldId id="326" r:id="rId12"/>
    <p:sldId id="327" r:id="rId13"/>
    <p:sldId id="329" r:id="rId14"/>
    <p:sldId id="332" r:id="rId15"/>
  </p:sldIdLst>
  <p:sldSz cx="12188825" cy="6858000"/>
  <p:notesSz cx="6858000" cy="9144000"/>
  <p:custDataLst>
    <p:tags r:id="rId1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orient="horz" pos="4030">
          <p15:clr>
            <a:srgbClr val="A4A3A4"/>
          </p15:clr>
        </p15:guide>
        <p15:guide id="3" orient="horz" pos="1200">
          <p15:clr>
            <a:srgbClr val="A4A3A4"/>
          </p15:clr>
        </p15:guide>
        <p15:guide id="4" orient="horz" pos="1008">
          <p15:clr>
            <a:srgbClr val="A4A3A4"/>
          </p15:clr>
        </p15:guide>
        <p15:guide id="5" orient="horz" pos="3792">
          <p15:clr>
            <a:srgbClr val="A4A3A4"/>
          </p15:clr>
        </p15:guide>
        <p15:guide id="6" orient="horz">
          <p15:clr>
            <a:srgbClr val="A4A3A4"/>
          </p15:clr>
        </p15:guide>
        <p15:guide id="7" orient="horz" pos="3360">
          <p15:clr>
            <a:srgbClr val="A4A3A4"/>
          </p15:clr>
        </p15:guide>
        <p15:guide id="8" orient="horz" pos="3312">
          <p15:clr>
            <a:srgbClr val="A4A3A4"/>
          </p15:clr>
        </p15:guide>
        <p15:guide id="9" orient="horz" pos="240">
          <p15:clr>
            <a:srgbClr val="A4A3A4"/>
          </p15:clr>
        </p15:guide>
        <p15:guide id="10" orient="horz" pos="432">
          <p15:clr>
            <a:srgbClr val="A4A3A4"/>
          </p15:clr>
        </p15:guide>
        <p15:guide id="11" orient="horz" pos="2784">
          <p15:clr>
            <a:srgbClr val="A4A3A4"/>
          </p15:clr>
        </p15:guide>
        <p15:guide id="12" pos="3839">
          <p15:clr>
            <a:srgbClr val="A4A3A4"/>
          </p15:clr>
        </p15:guide>
        <p15:guide id="13" pos="959">
          <p15:clr>
            <a:srgbClr val="A4A3A4"/>
          </p15:clr>
        </p15:guide>
        <p15:guide id="14" pos="6143">
          <p15:clr>
            <a:srgbClr val="A4A3A4"/>
          </p15:clr>
        </p15:guide>
        <p15:guide id="15" pos="1247">
          <p15:clr>
            <a:srgbClr val="A4A3A4"/>
          </p15:clr>
        </p15:guide>
        <p15:guide id="16" pos="7007">
          <p15:clr>
            <a:srgbClr val="A4A3A4"/>
          </p15:clr>
        </p15:guide>
        <p15:guide id="17" pos="5855">
          <p15:clr>
            <a:srgbClr val="A4A3A4"/>
          </p15:clr>
        </p15:guide>
        <p15:guide id="18" pos="671">
          <p15:clr>
            <a:srgbClr val="A4A3A4"/>
          </p15:clr>
        </p15:guide>
        <p15:guide id="19" pos="7151">
          <p15:clr>
            <a:srgbClr val="A4A3A4"/>
          </p15:clr>
        </p15:guide>
        <p15:guide id="20" pos="3119">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581" autoAdjust="0"/>
  </p:normalViewPr>
  <p:slideViewPr>
    <p:cSldViewPr showGuides="1">
      <p:cViewPr>
        <p:scale>
          <a:sx n="66" d="100"/>
          <a:sy n="66" d="100"/>
        </p:scale>
        <p:origin x="-668" y="-132"/>
      </p:cViewPr>
      <p:guideLst>
        <p:guide orient="horz" pos="2160"/>
        <p:guide orient="horz" pos="4030"/>
        <p:guide orient="horz" pos="1200"/>
        <p:guide orient="horz" pos="1008"/>
        <p:guide orient="horz" pos="3792"/>
        <p:guide orient="horz"/>
        <p:guide orient="horz" pos="3360"/>
        <p:guide orient="horz" pos="3312"/>
        <p:guide orient="horz" pos="240"/>
        <p:guide orient="horz" pos="432"/>
        <p:guide orient="horz" pos="2784"/>
        <p:guide pos="3839"/>
        <p:guide pos="959"/>
        <p:guide pos="6143"/>
        <p:guide pos="1247"/>
        <p:guide pos="7007"/>
        <p:guide pos="5855"/>
        <p:guide pos="671"/>
        <p:guide pos="7151"/>
        <p:guide pos="3119"/>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79" d="100"/>
          <a:sy n="79" d="100"/>
        </p:scale>
        <p:origin x="2496"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udeepa Giri" userId="7cd4d73269f28c72" providerId="LiveId" clId="{DF2D483A-B4E1-466B-BF82-33A7B074E19E}"/>
    <pc:docChg chg="undo redo custSel addSld delSld modSld">
      <pc:chgData name="Anudeepa Giri" userId="7cd4d73269f28c72" providerId="LiveId" clId="{DF2D483A-B4E1-466B-BF82-33A7B074E19E}" dt="2023-07-22T02:43:44.762" v="419"/>
      <pc:docMkLst>
        <pc:docMk/>
      </pc:docMkLst>
      <pc:sldChg chg="addSp delSp modSp mod">
        <pc:chgData name="Anudeepa Giri" userId="7cd4d73269f28c72" providerId="LiveId" clId="{DF2D483A-B4E1-466B-BF82-33A7B074E19E}" dt="2023-07-21T21:30:42.589" v="147" actId="20577"/>
        <pc:sldMkLst>
          <pc:docMk/>
          <pc:sldMk cId="3106206852" sldId="311"/>
        </pc:sldMkLst>
        <pc:spChg chg="add del mod">
          <ac:chgData name="Anudeepa Giri" userId="7cd4d73269f28c72" providerId="LiveId" clId="{DF2D483A-B4E1-466B-BF82-33A7B074E19E}" dt="2023-07-21T21:22:46.371" v="108" actId="478"/>
          <ac:spMkLst>
            <pc:docMk/>
            <pc:sldMk cId="3106206852" sldId="311"/>
            <ac:spMk id="3" creationId="{9EF18FB1-31BC-61A7-35F4-1E27B21EA915}"/>
          </ac:spMkLst>
        </pc:spChg>
        <pc:spChg chg="add del mod">
          <ac:chgData name="Anudeepa Giri" userId="7cd4d73269f28c72" providerId="LiveId" clId="{DF2D483A-B4E1-466B-BF82-33A7B074E19E}" dt="2023-07-21T21:27:07.164" v="118" actId="478"/>
          <ac:spMkLst>
            <pc:docMk/>
            <pc:sldMk cId="3106206852" sldId="311"/>
            <ac:spMk id="5" creationId="{A9092494-7A38-E71F-62DC-F3D116B2B7FC}"/>
          </ac:spMkLst>
        </pc:spChg>
        <pc:spChg chg="add del mod">
          <ac:chgData name="Anudeepa Giri" userId="7cd4d73269f28c72" providerId="LiveId" clId="{DF2D483A-B4E1-466B-BF82-33A7B074E19E}" dt="2023-07-21T21:27:04.662" v="116"/>
          <ac:spMkLst>
            <pc:docMk/>
            <pc:sldMk cId="3106206852" sldId="311"/>
            <ac:spMk id="7" creationId="{8AA1F438-94E2-5AE9-82B2-49CC4C6D0308}"/>
          </ac:spMkLst>
        </pc:spChg>
        <pc:spChg chg="add del mod">
          <ac:chgData name="Anudeepa Giri" userId="7cd4d73269f28c72" providerId="LiveId" clId="{DF2D483A-B4E1-466B-BF82-33A7B074E19E}" dt="2023-07-21T21:27:04.662" v="116"/>
          <ac:spMkLst>
            <pc:docMk/>
            <pc:sldMk cId="3106206852" sldId="311"/>
            <ac:spMk id="8" creationId="{11AB72E4-C8B4-998D-6476-EBD42D157A23}"/>
          </ac:spMkLst>
        </pc:spChg>
        <pc:spChg chg="add mod">
          <ac:chgData name="Anudeepa Giri" userId="7cd4d73269f28c72" providerId="LiveId" clId="{DF2D483A-B4E1-466B-BF82-33A7B074E19E}" dt="2023-07-21T21:27:44.916" v="125" actId="1076"/>
          <ac:spMkLst>
            <pc:docMk/>
            <pc:sldMk cId="3106206852" sldId="311"/>
            <ac:spMk id="12" creationId="{81DBC721-73E5-0D90-DD84-B9CB5101A4F9}"/>
          </ac:spMkLst>
        </pc:spChg>
        <pc:spChg chg="del mod">
          <ac:chgData name="Anudeepa Giri" userId="7cd4d73269f28c72" providerId="LiveId" clId="{DF2D483A-B4E1-466B-BF82-33A7B074E19E}" dt="2023-07-21T21:22:50.777" v="110" actId="478"/>
          <ac:spMkLst>
            <pc:docMk/>
            <pc:sldMk cId="3106206852" sldId="311"/>
            <ac:spMk id="13" creationId="{00000000-0000-0000-0000-000000000000}"/>
          </ac:spMkLst>
        </pc:spChg>
        <pc:spChg chg="add mod">
          <ac:chgData name="Anudeepa Giri" userId="7cd4d73269f28c72" providerId="LiveId" clId="{DF2D483A-B4E1-466B-BF82-33A7B074E19E}" dt="2023-07-21T21:30:42.589" v="147" actId="20577"/>
          <ac:spMkLst>
            <pc:docMk/>
            <pc:sldMk cId="3106206852" sldId="311"/>
            <ac:spMk id="14" creationId="{66327852-C48F-DCA9-58DE-1B2FE2A66EC1}"/>
          </ac:spMkLst>
        </pc:spChg>
        <pc:graphicFrameChg chg="del mod">
          <ac:chgData name="Anudeepa Giri" userId="7cd4d73269f28c72" providerId="LiveId" clId="{DF2D483A-B4E1-466B-BF82-33A7B074E19E}" dt="2023-07-21T21:22:42.824" v="106" actId="478"/>
          <ac:graphicFrameMkLst>
            <pc:docMk/>
            <pc:sldMk cId="3106206852" sldId="311"/>
            <ac:graphicFrameMk id="6" creationId="{00000000-0000-0000-0000-000000000000}"/>
          </ac:graphicFrameMkLst>
        </pc:graphicFrameChg>
        <pc:picChg chg="add del mod">
          <ac:chgData name="Anudeepa Giri" userId="7cd4d73269f28c72" providerId="LiveId" clId="{DF2D483A-B4E1-466B-BF82-33A7B074E19E}" dt="2023-07-21T21:27:04.662" v="116"/>
          <ac:picMkLst>
            <pc:docMk/>
            <pc:sldMk cId="3106206852" sldId="311"/>
            <ac:picMk id="9" creationId="{BB6AFCD4-DBBD-9B95-DA2B-3A15115F3633}"/>
          </ac:picMkLst>
        </pc:picChg>
        <pc:picChg chg="add del mod">
          <ac:chgData name="Anudeepa Giri" userId="7cd4d73269f28c72" providerId="LiveId" clId="{DF2D483A-B4E1-466B-BF82-33A7B074E19E}" dt="2023-07-21T21:27:04.662" v="116"/>
          <ac:picMkLst>
            <pc:docMk/>
            <pc:sldMk cId="3106206852" sldId="311"/>
            <ac:picMk id="10" creationId="{BD7B5A57-0C77-503B-3BAA-DD9923CFA70F}"/>
          </ac:picMkLst>
        </pc:picChg>
        <pc:picChg chg="add del mod">
          <ac:chgData name="Anudeepa Giri" userId="7cd4d73269f28c72" providerId="LiveId" clId="{DF2D483A-B4E1-466B-BF82-33A7B074E19E}" dt="2023-07-21T21:27:04.662" v="116"/>
          <ac:picMkLst>
            <pc:docMk/>
            <pc:sldMk cId="3106206852" sldId="311"/>
            <ac:picMk id="11" creationId="{C996536C-3E82-BC7F-E8E2-149493ED1BD4}"/>
          </ac:picMkLst>
        </pc:picChg>
        <pc:picChg chg="add mod">
          <ac:chgData name="Anudeepa Giri" userId="7cd4d73269f28c72" providerId="LiveId" clId="{DF2D483A-B4E1-466B-BF82-33A7B074E19E}" dt="2023-07-21T21:30:16.418" v="135" actId="207"/>
          <ac:picMkLst>
            <pc:docMk/>
            <pc:sldMk cId="3106206852" sldId="311"/>
            <ac:picMk id="15" creationId="{1CA030B3-EEEF-886A-36F2-5AB90DB4CA31}"/>
          </ac:picMkLst>
        </pc:picChg>
        <pc:picChg chg="add mod">
          <ac:chgData name="Anudeepa Giri" userId="7cd4d73269f28c72" providerId="LiveId" clId="{DF2D483A-B4E1-466B-BF82-33A7B074E19E}" dt="2023-07-21T21:30:08.164" v="134" actId="207"/>
          <ac:picMkLst>
            <pc:docMk/>
            <pc:sldMk cId="3106206852" sldId="311"/>
            <ac:picMk id="16" creationId="{93FE23FD-25D2-D75D-9F6A-B82EBD323402}"/>
          </ac:picMkLst>
        </pc:picChg>
        <pc:picChg chg="add mod">
          <ac:chgData name="Anudeepa Giri" userId="7cd4d73269f28c72" providerId="LiveId" clId="{DF2D483A-B4E1-466B-BF82-33A7B074E19E}" dt="2023-07-21T21:30:24.515" v="136" actId="207"/>
          <ac:picMkLst>
            <pc:docMk/>
            <pc:sldMk cId="3106206852" sldId="311"/>
            <ac:picMk id="17" creationId="{1390CAB9-F088-5DEE-A96D-2ECE017A6F73}"/>
          </ac:picMkLst>
        </pc:picChg>
      </pc:sldChg>
      <pc:sldChg chg="addSp delSp modSp del mod">
        <pc:chgData name="Anudeepa Giri" userId="7cd4d73269f28c72" providerId="LiveId" clId="{DF2D483A-B4E1-466B-BF82-33A7B074E19E}" dt="2023-07-22T02:01:46.029" v="177" actId="2696"/>
        <pc:sldMkLst>
          <pc:docMk/>
          <pc:sldMk cId="462238070" sldId="312"/>
        </pc:sldMkLst>
        <pc:spChg chg="add del mod">
          <ac:chgData name="Anudeepa Giri" userId="7cd4d73269f28c72" providerId="LiveId" clId="{DF2D483A-B4E1-466B-BF82-33A7B074E19E}" dt="2023-07-22T02:00:08.559" v="168" actId="478"/>
          <ac:spMkLst>
            <pc:docMk/>
            <pc:sldMk cId="462238070" sldId="312"/>
            <ac:spMk id="4" creationId="{231DD79D-16EF-72F8-30B6-65A33D9ED0B1}"/>
          </ac:spMkLst>
        </pc:spChg>
        <pc:spChg chg="del mod">
          <ac:chgData name="Anudeepa Giri" userId="7cd4d73269f28c72" providerId="LiveId" clId="{DF2D483A-B4E1-466B-BF82-33A7B074E19E}" dt="2023-07-22T02:00:05.351" v="166" actId="478"/>
          <ac:spMkLst>
            <pc:docMk/>
            <pc:sldMk cId="462238070" sldId="312"/>
            <ac:spMk id="13" creationId="{00000000-0000-0000-0000-000000000000}"/>
          </ac:spMkLst>
        </pc:spChg>
        <pc:graphicFrameChg chg="mod">
          <ac:chgData name="Anudeepa Giri" userId="7cd4d73269f28c72" providerId="LiveId" clId="{DF2D483A-B4E1-466B-BF82-33A7B074E19E}" dt="2023-07-22T02:01:39.130" v="176"/>
          <ac:graphicFrameMkLst>
            <pc:docMk/>
            <pc:sldMk cId="462238070" sldId="312"/>
            <ac:graphicFrameMk id="3" creationId="{00000000-0000-0000-0000-000000000000}"/>
          </ac:graphicFrameMkLst>
        </pc:graphicFrameChg>
      </pc:sldChg>
      <pc:sldChg chg="addSp delSp modSp mod">
        <pc:chgData name="Anudeepa Giri" userId="7cd4d73269f28c72" providerId="LiveId" clId="{DF2D483A-B4E1-466B-BF82-33A7B074E19E}" dt="2023-07-22T01:59:52.072" v="164" actId="113"/>
        <pc:sldMkLst>
          <pc:docMk/>
          <pc:sldMk cId="4206988261" sldId="313"/>
        </pc:sldMkLst>
        <pc:spChg chg="del mod">
          <ac:chgData name="Anudeepa Giri" userId="7cd4d73269f28c72" providerId="LiveId" clId="{DF2D483A-B4E1-466B-BF82-33A7B074E19E}" dt="2023-07-22T01:59:07.118" v="154" actId="478"/>
          <ac:spMkLst>
            <pc:docMk/>
            <pc:sldMk cId="4206988261" sldId="313"/>
            <ac:spMk id="2" creationId="{00000000-0000-0000-0000-000000000000}"/>
          </ac:spMkLst>
        </pc:spChg>
        <pc:spChg chg="del mod">
          <ac:chgData name="Anudeepa Giri" userId="7cd4d73269f28c72" providerId="LiveId" clId="{DF2D483A-B4E1-466B-BF82-33A7B074E19E}" dt="2023-07-22T01:59:10.329" v="156" actId="478"/>
          <ac:spMkLst>
            <pc:docMk/>
            <pc:sldMk cId="4206988261" sldId="313"/>
            <ac:spMk id="3" creationId="{00000000-0000-0000-0000-000000000000}"/>
          </ac:spMkLst>
        </pc:spChg>
        <pc:spChg chg="add del mod">
          <ac:chgData name="Anudeepa Giri" userId="7cd4d73269f28c72" providerId="LiveId" clId="{DF2D483A-B4E1-466B-BF82-33A7B074E19E}" dt="2023-07-22T01:59:16.622" v="158" actId="478"/>
          <ac:spMkLst>
            <pc:docMk/>
            <pc:sldMk cId="4206988261" sldId="313"/>
            <ac:spMk id="5" creationId="{CA3EDECD-DCC2-01CD-DB77-227E95502809}"/>
          </ac:spMkLst>
        </pc:spChg>
        <pc:spChg chg="add mod">
          <ac:chgData name="Anudeepa Giri" userId="7cd4d73269f28c72" providerId="LiveId" clId="{DF2D483A-B4E1-466B-BF82-33A7B074E19E}" dt="2023-07-22T01:59:37.738" v="161" actId="1076"/>
          <ac:spMkLst>
            <pc:docMk/>
            <pc:sldMk cId="4206988261" sldId="313"/>
            <ac:spMk id="6" creationId="{72BD562E-7922-49CC-0FB1-92A35EF75AB4}"/>
          </ac:spMkLst>
        </pc:spChg>
        <pc:spChg chg="add mod">
          <ac:chgData name="Anudeepa Giri" userId="7cd4d73269f28c72" providerId="LiveId" clId="{DF2D483A-B4E1-466B-BF82-33A7B074E19E}" dt="2023-07-22T01:59:52.072" v="164" actId="113"/>
          <ac:spMkLst>
            <pc:docMk/>
            <pc:sldMk cId="4206988261" sldId="313"/>
            <ac:spMk id="8" creationId="{013D0CFD-5F2E-13C1-7A16-501F82770461}"/>
          </ac:spMkLst>
        </pc:spChg>
        <pc:graphicFrameChg chg="del mod modGraphic">
          <ac:chgData name="Anudeepa Giri" userId="7cd4d73269f28c72" providerId="LiveId" clId="{DF2D483A-B4E1-466B-BF82-33A7B074E19E}" dt="2023-07-22T01:59:02.215" v="152" actId="478"/>
          <ac:graphicFrameMkLst>
            <pc:docMk/>
            <pc:sldMk cId="4206988261" sldId="313"/>
            <ac:graphicFrameMk id="9" creationId="{00000000-0000-0000-0000-000000000000}"/>
          </ac:graphicFrameMkLst>
        </pc:graphicFrameChg>
        <pc:picChg chg="add mod">
          <ac:chgData name="Anudeepa Giri" userId="7cd4d73269f28c72" providerId="LiveId" clId="{DF2D483A-B4E1-466B-BF82-33A7B074E19E}" dt="2023-07-22T01:59:17.755" v="159"/>
          <ac:picMkLst>
            <pc:docMk/>
            <pc:sldMk cId="4206988261" sldId="313"/>
            <ac:picMk id="7" creationId="{9CE55B37-F225-BA05-B891-B6583B1412B4}"/>
          </ac:picMkLst>
        </pc:picChg>
      </pc:sldChg>
      <pc:sldChg chg="addSp delSp modSp mod">
        <pc:chgData name="Anudeepa Giri" userId="7cd4d73269f28c72" providerId="LiveId" clId="{DF2D483A-B4E1-466B-BF82-33A7B074E19E}" dt="2023-07-21T21:22:28.382" v="104" actId="207"/>
        <pc:sldMkLst>
          <pc:docMk/>
          <pc:sldMk cId="1994694413" sldId="323"/>
        </pc:sldMkLst>
        <pc:spChg chg="add mod">
          <ac:chgData name="Anudeepa Giri" userId="7cd4d73269f28c72" providerId="LiveId" clId="{DF2D483A-B4E1-466B-BF82-33A7B074E19E}" dt="2023-07-21T21:22:28.382" v="104" actId="207"/>
          <ac:spMkLst>
            <pc:docMk/>
            <pc:sldMk cId="1994694413" sldId="323"/>
            <ac:spMk id="2" creationId="{3A632ABF-AA6D-6CEE-3B8F-4A931BEB3D55}"/>
          </ac:spMkLst>
        </pc:spChg>
        <pc:spChg chg="add mod">
          <ac:chgData name="Anudeepa Giri" userId="7cd4d73269f28c72" providerId="LiveId" clId="{DF2D483A-B4E1-466B-BF82-33A7B074E19E}" dt="2023-07-21T21:22:07.684" v="102" actId="27636"/>
          <ac:spMkLst>
            <pc:docMk/>
            <pc:sldMk cId="1994694413" sldId="323"/>
            <ac:spMk id="3" creationId="{10FED976-09D2-4543-2BBB-CFB715131034}"/>
          </ac:spMkLst>
        </pc:spChg>
        <pc:spChg chg="add mod">
          <ac:chgData name="Anudeepa Giri" userId="7cd4d73269f28c72" providerId="LiveId" clId="{DF2D483A-B4E1-466B-BF82-33A7B074E19E}" dt="2023-07-21T21:21:37.473" v="92"/>
          <ac:spMkLst>
            <pc:docMk/>
            <pc:sldMk cId="1994694413" sldId="323"/>
            <ac:spMk id="5" creationId="{FC8916A9-AFF4-23CD-1F18-B1278C6A3199}"/>
          </ac:spMkLst>
        </pc:spChg>
        <pc:spChg chg="add mod">
          <ac:chgData name="Anudeepa Giri" userId="7cd4d73269f28c72" providerId="LiveId" clId="{DF2D483A-B4E1-466B-BF82-33A7B074E19E}" dt="2023-07-21T21:21:37.473" v="92"/>
          <ac:spMkLst>
            <pc:docMk/>
            <pc:sldMk cId="1994694413" sldId="323"/>
            <ac:spMk id="7" creationId="{1FDE8684-BBD5-BFA1-2C01-191EB767166C}"/>
          </ac:spMkLst>
        </pc:spChg>
        <pc:spChg chg="add del mod">
          <ac:chgData name="Anudeepa Giri" userId="7cd4d73269f28c72" providerId="LiveId" clId="{DF2D483A-B4E1-466B-BF82-33A7B074E19E}" dt="2023-07-21T21:21:49.014" v="100" actId="478"/>
          <ac:spMkLst>
            <pc:docMk/>
            <pc:sldMk cId="1994694413" sldId="323"/>
            <ac:spMk id="9" creationId="{46ACF62E-6699-68F9-5941-DCDC21E5963C}"/>
          </ac:spMkLst>
        </pc:spChg>
        <pc:spChg chg="del mod">
          <ac:chgData name="Anudeepa Giri" userId="7cd4d73269f28c72" providerId="LiveId" clId="{DF2D483A-B4E1-466B-BF82-33A7B074E19E}" dt="2023-07-21T21:21:44.660" v="98" actId="478"/>
          <ac:spMkLst>
            <pc:docMk/>
            <pc:sldMk cId="1994694413" sldId="323"/>
            <ac:spMk id="13" creationId="{00000000-0000-0000-0000-000000000000}"/>
          </ac:spMkLst>
        </pc:spChg>
        <pc:spChg chg="del mod">
          <ac:chgData name="Anudeepa Giri" userId="7cd4d73269f28c72" providerId="LiveId" clId="{DF2D483A-B4E1-466B-BF82-33A7B074E19E}" dt="2023-07-21T21:21:25.201" v="89" actId="478"/>
          <ac:spMkLst>
            <pc:docMk/>
            <pc:sldMk cId="1994694413" sldId="323"/>
            <ac:spMk id="14" creationId="{00000000-0000-0000-0000-000000000000}"/>
          </ac:spMkLst>
        </pc:spChg>
        <pc:picChg chg="add mod">
          <ac:chgData name="Anudeepa Giri" userId="7cd4d73269f28c72" providerId="LiveId" clId="{DF2D483A-B4E1-466B-BF82-33A7B074E19E}" dt="2023-07-21T21:21:37.473" v="92"/>
          <ac:picMkLst>
            <pc:docMk/>
            <pc:sldMk cId="1994694413" sldId="323"/>
            <ac:picMk id="4" creationId="{BE729C18-FCA6-BB06-D24D-CEC25B5F58AB}"/>
          </ac:picMkLst>
        </pc:picChg>
        <pc:picChg chg="add mod">
          <ac:chgData name="Anudeepa Giri" userId="7cd4d73269f28c72" providerId="LiveId" clId="{DF2D483A-B4E1-466B-BF82-33A7B074E19E}" dt="2023-07-21T21:21:37.473" v="92"/>
          <ac:picMkLst>
            <pc:docMk/>
            <pc:sldMk cId="1994694413" sldId="323"/>
            <ac:picMk id="6" creationId="{04601D1F-EC7C-CEBF-31EC-CDE760B72E07}"/>
          </ac:picMkLst>
        </pc:picChg>
      </pc:sldChg>
      <pc:sldChg chg="modSp mod">
        <pc:chgData name="Anudeepa Giri" userId="7cd4d73269f28c72" providerId="LiveId" clId="{DF2D483A-B4E1-466B-BF82-33A7B074E19E}" dt="2023-07-22T02:06:04.657" v="225" actId="255"/>
        <pc:sldMkLst>
          <pc:docMk/>
          <pc:sldMk cId="4098883321" sldId="324"/>
        </pc:sldMkLst>
        <pc:spChg chg="mod">
          <ac:chgData name="Anudeepa Giri" userId="7cd4d73269f28c72" providerId="LiveId" clId="{DF2D483A-B4E1-466B-BF82-33A7B074E19E}" dt="2023-07-22T02:06:04.657" v="225" actId="255"/>
          <ac:spMkLst>
            <pc:docMk/>
            <pc:sldMk cId="4098883321" sldId="324"/>
            <ac:spMk id="2" creationId="{96A17A9D-CD41-1C45-C87D-CD3851B03667}"/>
          </ac:spMkLst>
        </pc:spChg>
      </pc:sldChg>
      <pc:sldChg chg="addSp delSp modSp add mod">
        <pc:chgData name="Anudeepa Giri" userId="7cd4d73269f28c72" providerId="LiveId" clId="{DF2D483A-B4E1-466B-BF82-33A7B074E19E}" dt="2023-07-22T02:03:42.893" v="197" actId="14100"/>
        <pc:sldMkLst>
          <pc:docMk/>
          <pc:sldMk cId="1154656752" sldId="325"/>
        </pc:sldMkLst>
        <pc:spChg chg="add del mod">
          <ac:chgData name="Anudeepa Giri" userId="7cd4d73269f28c72" providerId="LiveId" clId="{DF2D483A-B4E1-466B-BF82-33A7B074E19E}" dt="2023-07-22T02:02:34.185" v="186" actId="478"/>
          <ac:spMkLst>
            <pc:docMk/>
            <pc:sldMk cId="1154656752" sldId="325"/>
            <ac:spMk id="3" creationId="{B686060D-86AB-11DE-2DF5-1E4D8290F9F2}"/>
          </ac:spMkLst>
        </pc:spChg>
        <pc:spChg chg="add mod">
          <ac:chgData name="Anudeepa Giri" userId="7cd4d73269f28c72" providerId="LiveId" clId="{DF2D483A-B4E1-466B-BF82-33A7B074E19E}" dt="2023-07-22T02:02:56.262" v="189" actId="1076"/>
          <ac:spMkLst>
            <pc:docMk/>
            <pc:sldMk cId="1154656752" sldId="325"/>
            <ac:spMk id="4" creationId="{F6FA4BD3-8FE9-7634-F267-5AAAC024F004}"/>
          </ac:spMkLst>
        </pc:spChg>
        <pc:spChg chg="add mod">
          <ac:chgData name="Anudeepa Giri" userId="7cd4d73269f28c72" providerId="LiveId" clId="{DF2D483A-B4E1-466B-BF82-33A7B074E19E}" dt="2023-07-22T02:03:26.358" v="195" actId="27636"/>
          <ac:spMkLst>
            <pc:docMk/>
            <pc:sldMk cId="1154656752" sldId="325"/>
            <ac:spMk id="5" creationId="{B38FC817-F950-01BC-D9A2-F196CA114A75}"/>
          </ac:spMkLst>
        </pc:spChg>
        <pc:spChg chg="del mod">
          <ac:chgData name="Anudeepa Giri" userId="7cd4d73269f28c72" providerId="LiveId" clId="{DF2D483A-B4E1-466B-BF82-33A7B074E19E}" dt="2023-07-22T02:02:28.937" v="184" actId="478"/>
          <ac:spMkLst>
            <pc:docMk/>
            <pc:sldMk cId="1154656752" sldId="325"/>
            <ac:spMk id="6" creationId="{72BD562E-7922-49CC-0FB1-92A35EF75AB4}"/>
          </ac:spMkLst>
        </pc:spChg>
        <pc:spChg chg="del mod">
          <ac:chgData name="Anudeepa Giri" userId="7cd4d73269f28c72" providerId="LiveId" clId="{DF2D483A-B4E1-466B-BF82-33A7B074E19E}" dt="2023-07-22T02:02:24.880" v="182" actId="478"/>
          <ac:spMkLst>
            <pc:docMk/>
            <pc:sldMk cId="1154656752" sldId="325"/>
            <ac:spMk id="8" creationId="{013D0CFD-5F2E-13C1-7A16-501F82770461}"/>
          </ac:spMkLst>
        </pc:spChg>
        <pc:spChg chg="add mod">
          <ac:chgData name="Anudeepa Giri" userId="7cd4d73269f28c72" providerId="LiveId" clId="{DF2D483A-B4E1-466B-BF82-33A7B074E19E}" dt="2023-07-22T02:02:35.388" v="187"/>
          <ac:spMkLst>
            <pc:docMk/>
            <pc:sldMk cId="1154656752" sldId="325"/>
            <ac:spMk id="10" creationId="{0425866B-BAC6-C6B7-8F00-4EF13C1377BC}"/>
          </ac:spMkLst>
        </pc:spChg>
        <pc:spChg chg="add mod">
          <ac:chgData name="Anudeepa Giri" userId="7cd4d73269f28c72" providerId="LiveId" clId="{DF2D483A-B4E1-466B-BF82-33A7B074E19E}" dt="2023-07-22T02:02:35.388" v="187"/>
          <ac:spMkLst>
            <pc:docMk/>
            <pc:sldMk cId="1154656752" sldId="325"/>
            <ac:spMk id="12" creationId="{4DB7E1F6-6D6E-E8DB-4F9E-71A13E5310F8}"/>
          </ac:spMkLst>
        </pc:spChg>
        <pc:picChg chg="del">
          <ac:chgData name="Anudeepa Giri" userId="7cd4d73269f28c72" providerId="LiveId" clId="{DF2D483A-B4E1-466B-BF82-33A7B074E19E}" dt="2023-07-22T02:02:19.697" v="179" actId="478"/>
          <ac:picMkLst>
            <pc:docMk/>
            <pc:sldMk cId="1154656752" sldId="325"/>
            <ac:picMk id="7" creationId="{9CE55B37-F225-BA05-B891-B6583B1412B4}"/>
          </ac:picMkLst>
        </pc:picChg>
        <pc:picChg chg="add mod">
          <ac:chgData name="Anudeepa Giri" userId="7cd4d73269f28c72" providerId="LiveId" clId="{DF2D483A-B4E1-466B-BF82-33A7B074E19E}" dt="2023-07-22T02:03:42.893" v="197" actId="14100"/>
          <ac:picMkLst>
            <pc:docMk/>
            <pc:sldMk cId="1154656752" sldId="325"/>
            <ac:picMk id="9" creationId="{6150FD9A-8632-9762-50D5-30809B80BE42}"/>
          </ac:picMkLst>
        </pc:picChg>
        <pc:picChg chg="add mod">
          <ac:chgData name="Anudeepa Giri" userId="7cd4d73269f28c72" providerId="LiveId" clId="{DF2D483A-B4E1-466B-BF82-33A7B074E19E}" dt="2023-07-22T02:03:29.962" v="196" actId="1076"/>
          <ac:picMkLst>
            <pc:docMk/>
            <pc:sldMk cId="1154656752" sldId="325"/>
            <ac:picMk id="11" creationId="{AB121CDC-B265-598B-5850-13FF0F8E89E5}"/>
          </ac:picMkLst>
        </pc:picChg>
      </pc:sldChg>
      <pc:sldChg chg="addSp delSp modSp add mod">
        <pc:chgData name="Anudeepa Giri" userId="7cd4d73269f28c72" providerId="LiveId" clId="{DF2D483A-B4E1-466B-BF82-33A7B074E19E}" dt="2023-07-22T02:05:34.401" v="223" actId="20577"/>
        <pc:sldMkLst>
          <pc:docMk/>
          <pc:sldMk cId="2700373668" sldId="326"/>
        </pc:sldMkLst>
        <pc:spChg chg="add mod">
          <ac:chgData name="Anudeepa Giri" userId="7cd4d73269f28c72" providerId="LiveId" clId="{DF2D483A-B4E1-466B-BF82-33A7B074E19E}" dt="2023-07-22T02:05:34.401" v="223" actId="20577"/>
          <ac:spMkLst>
            <pc:docMk/>
            <pc:sldMk cId="2700373668" sldId="326"/>
            <ac:spMk id="2" creationId="{B632B3EB-9A1C-C4E3-E4AA-8941DE6923D2}"/>
          </ac:spMkLst>
        </pc:spChg>
        <pc:spChg chg="mod">
          <ac:chgData name="Anudeepa Giri" userId="7cd4d73269f28c72" providerId="LiveId" clId="{DF2D483A-B4E1-466B-BF82-33A7B074E19E}" dt="2023-07-22T02:04:03.854" v="200" actId="14100"/>
          <ac:spMkLst>
            <pc:docMk/>
            <pc:sldMk cId="2700373668" sldId="326"/>
            <ac:spMk id="4" creationId="{F6FA4BD3-8FE9-7634-F267-5AAAC024F004}"/>
          </ac:spMkLst>
        </pc:spChg>
        <pc:spChg chg="del mod">
          <ac:chgData name="Anudeepa Giri" userId="7cd4d73269f28c72" providerId="LiveId" clId="{DF2D483A-B4E1-466B-BF82-33A7B074E19E}" dt="2023-07-22T02:04:15.680" v="203" actId="478"/>
          <ac:spMkLst>
            <pc:docMk/>
            <pc:sldMk cId="2700373668" sldId="326"/>
            <ac:spMk id="5" creationId="{B38FC817-F950-01BC-D9A2-F196CA114A75}"/>
          </ac:spMkLst>
        </pc:spChg>
        <pc:spChg chg="add mod">
          <ac:chgData name="Anudeepa Giri" userId="7cd4d73269f28c72" providerId="LiveId" clId="{DF2D483A-B4E1-466B-BF82-33A7B074E19E}" dt="2023-07-22T02:04:46.028" v="206"/>
          <ac:spMkLst>
            <pc:docMk/>
            <pc:sldMk cId="2700373668" sldId="326"/>
            <ac:spMk id="7" creationId="{A63E456C-E669-CE07-625F-FC561FE06EC7}"/>
          </ac:spMkLst>
        </pc:spChg>
        <pc:spChg chg="del">
          <ac:chgData name="Anudeepa Giri" userId="7cd4d73269f28c72" providerId="LiveId" clId="{DF2D483A-B4E1-466B-BF82-33A7B074E19E}" dt="2023-07-22T02:04:17.759" v="204" actId="478"/>
          <ac:spMkLst>
            <pc:docMk/>
            <pc:sldMk cId="2700373668" sldId="326"/>
            <ac:spMk id="10" creationId="{0425866B-BAC6-C6B7-8F00-4EF13C1377BC}"/>
          </ac:spMkLst>
        </pc:spChg>
        <pc:spChg chg="del">
          <ac:chgData name="Anudeepa Giri" userId="7cd4d73269f28c72" providerId="LiveId" clId="{DF2D483A-B4E1-466B-BF82-33A7B074E19E}" dt="2023-07-22T02:04:19.500" v="205" actId="478"/>
          <ac:spMkLst>
            <pc:docMk/>
            <pc:sldMk cId="2700373668" sldId="326"/>
            <ac:spMk id="12" creationId="{4DB7E1F6-6D6E-E8DB-4F9E-71A13E5310F8}"/>
          </ac:spMkLst>
        </pc:spChg>
        <pc:picChg chg="add mod">
          <ac:chgData name="Anudeepa Giri" userId="7cd4d73269f28c72" providerId="LiveId" clId="{DF2D483A-B4E1-466B-BF82-33A7B074E19E}" dt="2023-07-22T02:05:00.682" v="209" actId="1076"/>
          <ac:picMkLst>
            <pc:docMk/>
            <pc:sldMk cId="2700373668" sldId="326"/>
            <ac:picMk id="3" creationId="{49BC3F1A-A1C3-CC02-FFBD-F6C9C51C71FA}"/>
          </ac:picMkLst>
        </pc:picChg>
        <pc:picChg chg="add mod">
          <ac:chgData name="Anudeepa Giri" userId="7cd4d73269f28c72" providerId="LiveId" clId="{DF2D483A-B4E1-466B-BF82-33A7B074E19E}" dt="2023-07-22T02:05:02.686" v="210" actId="1076"/>
          <ac:picMkLst>
            <pc:docMk/>
            <pc:sldMk cId="2700373668" sldId="326"/>
            <ac:picMk id="6" creationId="{9D88D47A-3376-CCEE-0F8B-B2ED07E76399}"/>
          </ac:picMkLst>
        </pc:picChg>
        <pc:picChg chg="del">
          <ac:chgData name="Anudeepa Giri" userId="7cd4d73269f28c72" providerId="LiveId" clId="{DF2D483A-B4E1-466B-BF82-33A7B074E19E}" dt="2023-07-22T02:04:17.759" v="204" actId="478"/>
          <ac:picMkLst>
            <pc:docMk/>
            <pc:sldMk cId="2700373668" sldId="326"/>
            <ac:picMk id="9" creationId="{6150FD9A-8632-9762-50D5-30809B80BE42}"/>
          </ac:picMkLst>
        </pc:picChg>
        <pc:picChg chg="del">
          <ac:chgData name="Anudeepa Giri" userId="7cd4d73269f28c72" providerId="LiveId" clId="{DF2D483A-B4E1-466B-BF82-33A7B074E19E}" dt="2023-07-22T02:04:19.500" v="205" actId="478"/>
          <ac:picMkLst>
            <pc:docMk/>
            <pc:sldMk cId="2700373668" sldId="326"/>
            <ac:picMk id="11" creationId="{AB121CDC-B265-598B-5850-13FF0F8E89E5}"/>
          </ac:picMkLst>
        </pc:picChg>
      </pc:sldChg>
      <pc:sldChg chg="addSp delSp modSp add mod">
        <pc:chgData name="Anudeepa Giri" userId="7cd4d73269f28c72" providerId="LiveId" clId="{DF2D483A-B4E1-466B-BF82-33A7B074E19E}" dt="2023-07-22T02:34:37.539" v="244" actId="114"/>
        <pc:sldMkLst>
          <pc:docMk/>
          <pc:sldMk cId="2025897011" sldId="327"/>
        </pc:sldMkLst>
        <pc:spChg chg="del mod">
          <ac:chgData name="Anudeepa Giri" userId="7cd4d73269f28c72" providerId="LiveId" clId="{DF2D483A-B4E1-466B-BF82-33A7B074E19E}" dt="2023-07-22T02:33:51.877" v="233" actId="478"/>
          <ac:spMkLst>
            <pc:docMk/>
            <pc:sldMk cId="2025897011" sldId="327"/>
            <ac:spMk id="2" creationId="{B632B3EB-9A1C-C4E3-E4AA-8941DE6923D2}"/>
          </ac:spMkLst>
        </pc:spChg>
        <pc:spChg chg="del mod">
          <ac:chgData name="Anudeepa Giri" userId="7cd4d73269f28c72" providerId="LiveId" clId="{DF2D483A-B4E1-466B-BF82-33A7B074E19E}" dt="2023-07-22T02:33:43.941" v="228" actId="478"/>
          <ac:spMkLst>
            <pc:docMk/>
            <pc:sldMk cId="2025897011" sldId="327"/>
            <ac:spMk id="4" creationId="{F6FA4BD3-8FE9-7634-F267-5AAAC024F004}"/>
          </ac:spMkLst>
        </pc:spChg>
        <pc:spChg chg="del">
          <ac:chgData name="Anudeepa Giri" userId="7cd4d73269f28c72" providerId="LiveId" clId="{DF2D483A-B4E1-466B-BF82-33A7B074E19E}" dt="2023-07-22T02:33:55.775" v="235" actId="478"/>
          <ac:spMkLst>
            <pc:docMk/>
            <pc:sldMk cId="2025897011" sldId="327"/>
            <ac:spMk id="7" creationId="{A63E456C-E669-CE07-625F-FC561FE06EC7}"/>
          </ac:spMkLst>
        </pc:spChg>
        <pc:spChg chg="add del mod">
          <ac:chgData name="Anudeepa Giri" userId="7cd4d73269f28c72" providerId="LiveId" clId="{DF2D483A-B4E1-466B-BF82-33A7B074E19E}" dt="2023-07-22T02:33:47.937" v="230" actId="478"/>
          <ac:spMkLst>
            <pc:docMk/>
            <pc:sldMk cId="2025897011" sldId="327"/>
            <ac:spMk id="8" creationId="{0BF8888C-520F-584B-36FD-CC281F7ABA4E}"/>
          </ac:spMkLst>
        </pc:spChg>
        <pc:spChg chg="add mod">
          <ac:chgData name="Anudeepa Giri" userId="7cd4d73269f28c72" providerId="LiveId" clId="{DF2D483A-B4E1-466B-BF82-33A7B074E19E}" dt="2023-07-22T02:34:04.504" v="237" actId="1076"/>
          <ac:spMkLst>
            <pc:docMk/>
            <pc:sldMk cId="2025897011" sldId="327"/>
            <ac:spMk id="9" creationId="{7BAD8665-9B2C-3936-7F93-0805C0089B01}"/>
          </ac:spMkLst>
        </pc:spChg>
        <pc:spChg chg="add mod">
          <ac:chgData name="Anudeepa Giri" userId="7cd4d73269f28c72" providerId="LiveId" clId="{DF2D483A-B4E1-466B-BF82-33A7B074E19E}" dt="2023-07-22T02:34:37.539" v="244" actId="114"/>
          <ac:spMkLst>
            <pc:docMk/>
            <pc:sldMk cId="2025897011" sldId="327"/>
            <ac:spMk id="11" creationId="{0D9C4020-4AB3-8F54-EC8C-B337866CA35D}"/>
          </ac:spMkLst>
        </pc:spChg>
        <pc:picChg chg="del">
          <ac:chgData name="Anudeepa Giri" userId="7cd4d73269f28c72" providerId="LiveId" clId="{DF2D483A-B4E1-466B-BF82-33A7B074E19E}" dt="2023-07-22T02:33:54.217" v="234" actId="478"/>
          <ac:picMkLst>
            <pc:docMk/>
            <pc:sldMk cId="2025897011" sldId="327"/>
            <ac:picMk id="3" creationId="{49BC3F1A-A1C3-CC02-FFBD-F6C9C51C71FA}"/>
          </ac:picMkLst>
        </pc:picChg>
        <pc:picChg chg="del">
          <ac:chgData name="Anudeepa Giri" userId="7cd4d73269f28c72" providerId="LiveId" clId="{DF2D483A-B4E1-466B-BF82-33A7B074E19E}" dt="2023-07-22T02:33:55.775" v="235" actId="478"/>
          <ac:picMkLst>
            <pc:docMk/>
            <pc:sldMk cId="2025897011" sldId="327"/>
            <ac:picMk id="6" creationId="{9D88D47A-3376-CCEE-0F8B-B2ED07E76399}"/>
          </ac:picMkLst>
        </pc:picChg>
        <pc:picChg chg="add mod">
          <ac:chgData name="Anudeepa Giri" userId="7cd4d73269f28c72" providerId="LiveId" clId="{DF2D483A-B4E1-466B-BF82-33A7B074E19E}" dt="2023-07-22T02:34:10.420" v="238" actId="14100"/>
          <ac:picMkLst>
            <pc:docMk/>
            <pc:sldMk cId="2025897011" sldId="327"/>
            <ac:picMk id="10" creationId="{2D133A1F-5B90-C7D9-4AA1-50A21CD729EE}"/>
          </ac:picMkLst>
        </pc:picChg>
      </pc:sldChg>
      <pc:sldChg chg="addSp delSp modSp add mod">
        <pc:chgData name="Anudeepa Giri" userId="7cd4d73269f28c72" providerId="LiveId" clId="{DF2D483A-B4E1-466B-BF82-33A7B074E19E}" dt="2023-07-22T02:36:12.364" v="264" actId="20577"/>
        <pc:sldMkLst>
          <pc:docMk/>
          <pc:sldMk cId="3742029274" sldId="328"/>
        </pc:sldMkLst>
        <pc:spChg chg="add del mod">
          <ac:chgData name="Anudeepa Giri" userId="7cd4d73269f28c72" providerId="LiveId" clId="{DF2D483A-B4E1-466B-BF82-33A7B074E19E}" dt="2023-07-22T02:34:52.829" v="249" actId="478"/>
          <ac:spMkLst>
            <pc:docMk/>
            <pc:sldMk cId="3742029274" sldId="328"/>
            <ac:spMk id="3" creationId="{AD1592E1-6C15-9914-9D43-FC21DE6A1E54}"/>
          </ac:spMkLst>
        </pc:spChg>
        <pc:spChg chg="add mod">
          <ac:chgData name="Anudeepa Giri" userId="7cd4d73269f28c72" providerId="LiveId" clId="{DF2D483A-B4E1-466B-BF82-33A7B074E19E}" dt="2023-07-22T02:35:27.241" v="257" actId="1076"/>
          <ac:spMkLst>
            <pc:docMk/>
            <pc:sldMk cId="3742029274" sldId="328"/>
            <ac:spMk id="4" creationId="{ECDA3610-0375-AB04-A6B9-8AFEB03FE144}"/>
          </ac:spMkLst>
        </pc:spChg>
        <pc:spChg chg="add mod">
          <ac:chgData name="Anudeepa Giri" userId="7cd4d73269f28c72" providerId="LiveId" clId="{DF2D483A-B4E1-466B-BF82-33A7B074E19E}" dt="2023-07-22T02:36:12.364" v="264" actId="20577"/>
          <ac:spMkLst>
            <pc:docMk/>
            <pc:sldMk cId="3742029274" sldId="328"/>
            <ac:spMk id="5" creationId="{BB62D5E0-6BDB-ECF8-8C00-614E4A241A57}"/>
          </ac:spMkLst>
        </pc:spChg>
        <pc:spChg chg="del mod">
          <ac:chgData name="Anudeepa Giri" userId="7cd4d73269f28c72" providerId="LiveId" clId="{DF2D483A-B4E1-466B-BF82-33A7B074E19E}" dt="2023-07-22T02:34:49.578" v="247" actId="478"/>
          <ac:spMkLst>
            <pc:docMk/>
            <pc:sldMk cId="3742029274" sldId="328"/>
            <ac:spMk id="9" creationId="{7BAD8665-9B2C-3936-7F93-0805C0089B01}"/>
          </ac:spMkLst>
        </pc:spChg>
        <pc:spChg chg="del mod">
          <ac:chgData name="Anudeepa Giri" userId="7cd4d73269f28c72" providerId="LiveId" clId="{DF2D483A-B4E1-466B-BF82-33A7B074E19E}" dt="2023-07-22T02:34:59.874" v="253" actId="478"/>
          <ac:spMkLst>
            <pc:docMk/>
            <pc:sldMk cId="3742029274" sldId="328"/>
            <ac:spMk id="11" creationId="{0D9C4020-4AB3-8F54-EC8C-B337866CA35D}"/>
          </ac:spMkLst>
        </pc:spChg>
        <pc:picChg chg="add mod">
          <ac:chgData name="Anudeepa Giri" userId="7cd4d73269f28c72" providerId="LiveId" clId="{DF2D483A-B4E1-466B-BF82-33A7B074E19E}" dt="2023-07-22T02:35:20.965" v="256" actId="1076"/>
          <ac:picMkLst>
            <pc:docMk/>
            <pc:sldMk cId="3742029274" sldId="328"/>
            <ac:picMk id="6" creationId="{B011C826-37F6-B351-2512-E64113701973}"/>
          </ac:picMkLst>
        </pc:picChg>
        <pc:picChg chg="del mod">
          <ac:chgData name="Anudeepa Giri" userId="7cd4d73269f28c72" providerId="LiveId" clId="{DF2D483A-B4E1-466B-BF82-33A7B074E19E}" dt="2023-07-22T02:34:56.604" v="251" actId="478"/>
          <ac:picMkLst>
            <pc:docMk/>
            <pc:sldMk cId="3742029274" sldId="328"/>
            <ac:picMk id="10" creationId="{2D133A1F-5B90-C7D9-4AA1-50A21CD729EE}"/>
          </ac:picMkLst>
        </pc:picChg>
      </pc:sldChg>
      <pc:sldChg chg="addSp delSp modSp add mod">
        <pc:chgData name="Anudeepa Giri" userId="7cd4d73269f28c72" providerId="LiveId" clId="{DF2D483A-B4E1-466B-BF82-33A7B074E19E}" dt="2023-07-22T02:42:38.789" v="409" actId="14100"/>
        <pc:sldMkLst>
          <pc:docMk/>
          <pc:sldMk cId="1203887491" sldId="329"/>
        </pc:sldMkLst>
        <pc:spChg chg="add del mod">
          <ac:chgData name="Anudeepa Giri" userId="7cd4d73269f28c72" providerId="LiveId" clId="{DF2D483A-B4E1-466B-BF82-33A7B074E19E}" dt="2023-07-22T02:37:53.793" v="271" actId="478"/>
          <ac:spMkLst>
            <pc:docMk/>
            <pc:sldMk cId="1203887491" sldId="329"/>
            <ac:spMk id="3" creationId="{D29C40EE-68A6-A163-5241-ADC85392B1D5}"/>
          </ac:spMkLst>
        </pc:spChg>
        <pc:spChg chg="del mod">
          <ac:chgData name="Anudeepa Giri" userId="7cd4d73269f28c72" providerId="LiveId" clId="{DF2D483A-B4E1-466B-BF82-33A7B074E19E}" dt="2023-07-22T02:37:50.542" v="269" actId="478"/>
          <ac:spMkLst>
            <pc:docMk/>
            <pc:sldMk cId="1203887491" sldId="329"/>
            <ac:spMk id="4" creationId="{ECDA3610-0375-AB04-A6B9-8AFEB03FE144}"/>
          </ac:spMkLst>
        </pc:spChg>
        <pc:spChg chg="mod">
          <ac:chgData name="Anudeepa Giri" userId="7cd4d73269f28c72" providerId="LiveId" clId="{DF2D483A-B4E1-466B-BF82-33A7B074E19E}" dt="2023-07-22T02:36:29.288" v="266" actId="20577"/>
          <ac:spMkLst>
            <pc:docMk/>
            <pc:sldMk cId="1203887491" sldId="329"/>
            <ac:spMk id="5" creationId="{BB62D5E0-6BDB-ECF8-8C00-614E4A241A57}"/>
          </ac:spMkLst>
        </pc:spChg>
        <pc:spChg chg="add mod">
          <ac:chgData name="Anudeepa Giri" userId="7cd4d73269f28c72" providerId="LiveId" clId="{DF2D483A-B4E1-466B-BF82-33A7B074E19E}" dt="2023-07-22T02:42:22.133" v="406" actId="255"/>
          <ac:spMkLst>
            <pc:docMk/>
            <pc:sldMk cId="1203887491" sldId="329"/>
            <ac:spMk id="7" creationId="{D010E814-2578-DA3A-01E5-031A1BF0AA35}"/>
          </ac:spMkLst>
        </pc:spChg>
        <pc:spChg chg="add mod">
          <ac:chgData name="Anudeepa Giri" userId="7cd4d73269f28c72" providerId="LiveId" clId="{DF2D483A-B4E1-466B-BF82-33A7B074E19E}" dt="2023-07-22T02:42:30.641" v="407" actId="255"/>
          <ac:spMkLst>
            <pc:docMk/>
            <pc:sldMk cId="1203887491" sldId="329"/>
            <ac:spMk id="8" creationId="{D07247D9-99DC-9E4F-8E5A-07D5C9E032F5}"/>
          </ac:spMkLst>
        </pc:spChg>
        <pc:picChg chg="del">
          <ac:chgData name="Anudeepa Giri" userId="7cd4d73269f28c72" providerId="LiveId" clId="{DF2D483A-B4E1-466B-BF82-33A7B074E19E}" dt="2023-07-22T02:36:31.529" v="267" actId="478"/>
          <ac:picMkLst>
            <pc:docMk/>
            <pc:sldMk cId="1203887491" sldId="329"/>
            <ac:picMk id="6" creationId="{B011C826-37F6-B351-2512-E64113701973}"/>
          </ac:picMkLst>
        </pc:picChg>
        <pc:picChg chg="add mod">
          <ac:chgData name="Anudeepa Giri" userId="7cd4d73269f28c72" providerId="LiveId" clId="{DF2D483A-B4E1-466B-BF82-33A7B074E19E}" dt="2023-07-22T02:42:38.789" v="409" actId="14100"/>
          <ac:picMkLst>
            <pc:docMk/>
            <pc:sldMk cId="1203887491" sldId="329"/>
            <ac:picMk id="9" creationId="{80617D77-6AE2-DAB5-3ADD-E1FF30A449EC}"/>
          </ac:picMkLst>
        </pc:picChg>
      </pc:sldChg>
      <pc:sldChg chg="addSp delSp modSp add mod">
        <pc:chgData name="Anudeepa Giri" userId="7cd4d73269f28c72" providerId="LiveId" clId="{DF2D483A-B4E1-466B-BF82-33A7B074E19E}" dt="2023-07-22T02:43:44.762" v="419"/>
        <pc:sldMkLst>
          <pc:docMk/>
          <pc:sldMk cId="4163212564" sldId="330"/>
        </pc:sldMkLst>
        <pc:spChg chg="add del mod">
          <ac:chgData name="Anudeepa Giri" userId="7cd4d73269f28c72" providerId="LiveId" clId="{DF2D483A-B4E1-466B-BF82-33A7B074E19E}" dt="2023-07-22T02:42:59.884" v="414" actId="478"/>
          <ac:spMkLst>
            <pc:docMk/>
            <pc:sldMk cId="4163212564" sldId="330"/>
            <ac:spMk id="3" creationId="{3F67AC09-953A-DD0E-2EB1-6B527F5D7BAF}"/>
          </ac:spMkLst>
        </pc:spChg>
        <pc:spChg chg="del">
          <ac:chgData name="Anudeepa Giri" userId="7cd4d73269f28c72" providerId="LiveId" clId="{DF2D483A-B4E1-466B-BF82-33A7B074E19E}" dt="2023-07-22T02:42:56.177" v="412" actId="478"/>
          <ac:spMkLst>
            <pc:docMk/>
            <pc:sldMk cId="4163212564" sldId="330"/>
            <ac:spMk id="5" creationId="{BB62D5E0-6BDB-ECF8-8C00-614E4A241A57}"/>
          </ac:spMkLst>
        </pc:spChg>
        <pc:spChg chg="del mod">
          <ac:chgData name="Anudeepa Giri" userId="7cd4d73269f28c72" providerId="LiveId" clId="{DF2D483A-B4E1-466B-BF82-33A7B074E19E}" dt="2023-07-22T02:42:56.177" v="412" actId="478"/>
          <ac:spMkLst>
            <pc:docMk/>
            <pc:sldMk cId="4163212564" sldId="330"/>
            <ac:spMk id="7" creationId="{D010E814-2578-DA3A-01E5-031A1BF0AA35}"/>
          </ac:spMkLst>
        </pc:spChg>
        <pc:spChg chg="del">
          <ac:chgData name="Anudeepa Giri" userId="7cd4d73269f28c72" providerId="LiveId" clId="{DF2D483A-B4E1-466B-BF82-33A7B074E19E}" dt="2023-07-22T02:42:56.177" v="412" actId="478"/>
          <ac:spMkLst>
            <pc:docMk/>
            <pc:sldMk cId="4163212564" sldId="330"/>
            <ac:spMk id="8" creationId="{D07247D9-99DC-9E4F-8E5A-07D5C9E032F5}"/>
          </ac:spMkLst>
        </pc:spChg>
        <pc:picChg chg="add mod">
          <ac:chgData name="Anudeepa Giri" userId="7cd4d73269f28c72" providerId="LiveId" clId="{DF2D483A-B4E1-466B-BF82-33A7B074E19E}" dt="2023-07-22T02:43:44.762" v="419"/>
          <ac:picMkLst>
            <pc:docMk/>
            <pc:sldMk cId="4163212564" sldId="330"/>
            <ac:picMk id="4" creationId="{77DB049E-F288-CED3-C7D0-89BFA33E8F0D}"/>
          </ac:picMkLst>
        </pc:picChg>
        <pc:picChg chg="del">
          <ac:chgData name="Anudeepa Giri" userId="7cd4d73269f28c72" providerId="LiveId" clId="{DF2D483A-B4E1-466B-BF82-33A7B074E19E}" dt="2023-07-22T02:42:56.177" v="412" actId="478"/>
          <ac:picMkLst>
            <pc:docMk/>
            <pc:sldMk cId="4163212564" sldId="330"/>
            <ac:picMk id="9" creationId="{80617D77-6AE2-DAB5-3ADD-E1FF30A449EC}"/>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3/22/2024</a:t>
            </a:fld>
            <a:endParaRPr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dirty="0"/>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3/22/2024</a:t>
            </a:fld>
            <a:endParaRPr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dirty="0"/>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bwMode="ltGray">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b="1" cap="none" spc="0">
                <a:ln w="9525">
                  <a:noFill/>
                  <a:prstDash val="solid"/>
                </a:ln>
                <a:solidFill>
                  <a:schemeClr val="tx1"/>
                </a:solidFill>
                <a:effectLst/>
              </a:defRPr>
            </a:lvl1pPr>
          </a:lstStyle>
          <a:p>
            <a:r>
              <a:rPr lang="en-US"/>
              <a:t>Click to edit Master title style</a:t>
            </a:r>
            <a:endParaRPr dirty="0"/>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b="1"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7" name="Date Placeholder 6"/>
          <p:cNvSpPr>
            <a:spLocks noGrp="1"/>
          </p:cNvSpPr>
          <p:nvPr>
            <p:ph type="dt" sz="half" idx="10"/>
          </p:nvPr>
        </p:nvSpPr>
        <p:spPr/>
        <p:txBody>
          <a:bodyPr/>
          <a:lstStyle>
            <a:lvl1pPr>
              <a:defRPr sz="1100"/>
            </a:lvl1pPr>
          </a:lstStyle>
          <a:p>
            <a:fld id="{1D2498CD-A622-4ACC-98D8-8365C1B868F0}" type="datetime1">
              <a:rPr lang="en-US" smtClean="0"/>
              <a:pPr/>
              <a:t>3/22/2024</a:t>
            </a:fld>
            <a:endParaRPr lang="en-US" dirty="0"/>
          </a:p>
        </p:txBody>
      </p:sp>
      <p:sp>
        <p:nvSpPr>
          <p:cNvPr id="8" name="Footer Placeholder 7"/>
          <p:cNvSpPr>
            <a:spLocks noGrp="1"/>
          </p:cNvSpPr>
          <p:nvPr>
            <p:ph type="ftr" sz="quarter" idx="11"/>
          </p:nvPr>
        </p:nvSpPr>
        <p:spPr/>
        <p:txBody>
          <a:bodyPr/>
          <a:lstStyle>
            <a:lvl1pPr>
              <a:defRPr sz="1100"/>
            </a:lvl1pPr>
          </a:lstStyle>
          <a:p>
            <a:r>
              <a:rPr lang="en-US" dirty="0"/>
              <a:t>Add a footer</a:t>
            </a:r>
          </a:p>
        </p:txBody>
      </p:sp>
      <p:sp>
        <p:nvSpPr>
          <p:cNvPr id="9" name="Slide Number Placeholder 8"/>
          <p:cNvSpPr>
            <a:spLocks noGrp="1"/>
          </p:cNvSpPr>
          <p:nvPr>
            <p:ph type="sldNum" sz="quarter" idx="12"/>
          </p:nvPr>
        </p:nvSpPr>
        <p:spPr/>
        <p:txBody>
          <a:bodyPr/>
          <a:lstStyle>
            <a:lvl1pPr>
              <a:defRPr sz="1100"/>
            </a:lvl1pPr>
          </a:lstStyle>
          <a:p>
            <a:fld id="{2A013F82-EE5E-44EE-A61D-E31C6657F26F}" type="slidenum">
              <a:rPr lang="en-US" smtClean="0"/>
              <a:pPr/>
              <a:t>‹#›</a:t>
            </a:fld>
            <a:endParaRPr lang="en-US" dirty="0"/>
          </a:p>
        </p:txBody>
      </p:sp>
    </p:spTree>
    <p:extLst>
      <p:ext uri="{BB962C8B-B14F-4D97-AF65-F5344CB8AC3E}">
        <p14:creationId xmlns:p14="http://schemas.microsoft.com/office/powerpoint/2010/main" val="146780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6EB2CF6B-193C-4CEB-9860-F1C5F0818FA3}" type="datetime1">
              <a:rPr lang="en-US" smtClean="0"/>
              <a:t>3/22/2024</a:t>
            </a:fld>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3413959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endParaRPr dirty="0"/>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9856CBC3-4EDC-4C84-BDD0-15F2AD890B92}" type="datetime1">
              <a:rPr lang="en-US" smtClean="0"/>
              <a:t>3/22/2024</a:t>
            </a:fld>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689305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1CEBF3DB-CE40-42F4-BAF4-5D73D1160093}" type="datetime1">
              <a:rPr lang="en-US" smtClean="0"/>
              <a:t>3/22/2024</a:t>
            </a:fld>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2938807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effectLst/>
              </a:defRPr>
            </a:lvl1pPr>
          </a:lstStyle>
          <a:p>
            <a:r>
              <a:rPr lang="en-US"/>
              <a:t>Click to edit Master title style</a:t>
            </a:r>
            <a:endParaRPr dirty="0"/>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23ECA6E5-33C6-44C3-9324-1BC5DF93F43F}" type="datetime1">
              <a:rPr lang="en-US" smtClean="0"/>
              <a:t>3/22/2024</a:t>
            </a:fld>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1699672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2" y="381000"/>
            <a:ext cx="9144002" cy="1371600"/>
          </a:xfrm>
        </p:spPr>
        <p:txBody>
          <a:bodyPr/>
          <a:lstStyle/>
          <a:p>
            <a:r>
              <a:rPr lang="en-US"/>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09C9C1D9-07E1-4387-AF34-89EE2802766D}" type="datetime1">
              <a:rPr lang="en-US" smtClean="0"/>
              <a:t>3/22/2024</a:t>
            </a:fld>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3461894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2" y="381000"/>
            <a:ext cx="9144002" cy="1371600"/>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0769E85B-B39A-43E9-82DE-E3279D984288}" type="datetime1">
              <a:rPr lang="en-US" smtClean="0"/>
              <a:t>3/22/2024</a:t>
            </a:fld>
            <a:endParaRPr lang="en-US" dirty="0"/>
          </a:p>
        </p:txBody>
      </p:sp>
      <p:sp>
        <p:nvSpPr>
          <p:cNvPr id="9" name="Slide Number Placeholder 8"/>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1811993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D0270C95-D35D-47FC-816D-E56328637043}" type="datetime1">
              <a:rPr lang="en-US" smtClean="0"/>
              <a:t>3/22/2024</a:t>
            </a:fld>
            <a:endParaRPr lang="en-US" dirty="0"/>
          </a:p>
        </p:txBody>
      </p:sp>
      <p:sp>
        <p:nvSpPr>
          <p:cNvPr id="5" name="Slide Number Placeholder 4"/>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1054585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151163A7-695C-4C09-B334-6924060F5B71}" type="datetime1">
              <a:rPr lang="en-US" smtClean="0"/>
              <a:t>3/22/2024</a:t>
            </a:fld>
            <a:endParaRPr lang="en-US" dirty="0"/>
          </a:p>
        </p:txBody>
      </p:sp>
      <p:sp>
        <p:nvSpPr>
          <p:cNvPr id="4" name="Slide Number Placeholder 3"/>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30849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FC5B6D02-49B3-41C1-9893-391F698AE757}" type="datetime1">
              <a:rPr lang="en-US" smtClean="0"/>
              <a:t>3/22/2024</a:t>
            </a:fld>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465569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7D91AC91-90B4-40B7-917F-BAE86E369F96}" type="datetime1">
              <a:rPr lang="en-US" smtClean="0"/>
              <a:t>3/22/2024</a:t>
            </a:fld>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US" smtClean="0"/>
              <a:pPr/>
              <a:t>‹#›</a:t>
            </a:fld>
            <a:endParaRPr lang="en-US" dirty="0"/>
          </a:p>
        </p:txBody>
      </p:sp>
    </p:spTree>
    <p:extLst>
      <p:ext uri="{BB962C8B-B14F-4D97-AF65-F5344CB8AC3E}">
        <p14:creationId xmlns:p14="http://schemas.microsoft.com/office/powerpoint/2010/main" val="85115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invGray">
      <p:bgPr>
        <a:blipFill dpi="0" rotWithShape="1">
          <a:blip r:embed="rId13">
            <a:lum/>
          </a:blip>
          <a:srcRect/>
          <a:stretch>
            <a:fillRect t="-17000" b="-1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a:ln>
            <a:noFill/>
          </a:ln>
        </p:spPr>
        <p:txBody>
          <a:bodyPr vert="horz" lIns="91440" tIns="45720" rIns="91440" bIns="45720" rtlCol="0" anchor="b">
            <a:normAutofit/>
          </a:bodyPr>
          <a:lstStyle/>
          <a:p>
            <a:r>
              <a:rPr lang="en-US"/>
              <a:t>Click to edit Master title style</a:t>
            </a:r>
            <a:endParaRPr dirty="0"/>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Add a footer</a:t>
            </a:r>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BB4AB525-F3F4-481A-B8D5-B732FA9EB082}" type="datetime1">
              <a:rPr lang="en-US" smtClean="0"/>
              <a:pPr/>
              <a:t>3/22/2024</a:t>
            </a:fld>
            <a:endParaRPr lang="en-US" dirty="0"/>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dirty="0"/>
          </a:p>
        </p:txBody>
      </p:sp>
    </p:spTree>
    <p:extLst>
      <p:ext uri="{BB962C8B-B14F-4D97-AF65-F5344CB8AC3E}">
        <p14:creationId xmlns:p14="http://schemas.microsoft.com/office/powerpoint/2010/main" val="2445344209"/>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600" b="1" kern="1200" cap="none" spc="0" baseline="0">
          <a:ln w="9525">
            <a:noFill/>
            <a:prstDash val="solid"/>
          </a:ln>
          <a:solidFill>
            <a:schemeClr val="accent5"/>
          </a:solidFill>
          <a:effectLst/>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image" Target="../media/image8.png"/><Relationship Id="rId1" Type="http://schemas.openxmlformats.org/officeDocument/2006/relationships/slideLayout" Target="../slideLayouts/slideLayout4.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hyperlink" Target="https://creativecommons.org/licenses/by/3.0/" TargetMode="External"/><Relationship Id="rId2" Type="http://schemas.openxmlformats.org/officeDocument/2006/relationships/hyperlink" Target="https://www.reneshbedre.com/blog/linear-regression.html" TargetMode="External"/><Relationship Id="rId1" Type="http://schemas.openxmlformats.org/officeDocument/2006/relationships/slideLayout" Target="../slideLayouts/slideLayout4.xml"/><Relationship Id="rId6" Type="http://schemas.openxmlformats.org/officeDocument/2006/relationships/hyperlink" Target="https://sefiks.com/2017/11/19/how-random-forests-can-keep-you-from-decision-tree/" TargetMode="Externa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A632ABF-AA6D-6CEE-3B8F-4A931BEB3D55}"/>
              </a:ext>
            </a:extLst>
          </p:cNvPr>
          <p:cNvSpPr txBox="1">
            <a:spLocks/>
          </p:cNvSpPr>
          <p:nvPr/>
        </p:nvSpPr>
        <p:spPr>
          <a:xfrm>
            <a:off x="1485900" y="-116995"/>
            <a:ext cx="7876588" cy="1320800"/>
          </a:xfrm>
          <a:prstGeom prst="rect">
            <a:avLst/>
          </a:prstGeom>
          <a:ln>
            <a:noFill/>
          </a:ln>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cap="none" spc="0" baseline="0">
                <a:ln w="9525">
                  <a:noFill/>
                  <a:prstDash val="solid"/>
                </a:ln>
                <a:solidFill>
                  <a:schemeClr val="accent5"/>
                </a:solidFill>
                <a:effectLst/>
                <a:latin typeface="+mj-lt"/>
                <a:ea typeface="+mj-ea"/>
                <a:cs typeface="+mj-cs"/>
              </a:defRPr>
            </a:lvl1pPr>
          </a:lstStyle>
          <a:p>
            <a:pPr algn="ctr"/>
            <a:r>
              <a:rPr lang="en-US" sz="6000" dirty="0">
                <a:solidFill>
                  <a:schemeClr val="accent6">
                    <a:lumMod val="75000"/>
                  </a:schemeClr>
                </a:solidFill>
                <a:latin typeface="Gabriola" panose="04040605051002020D02" pitchFamily="82" charset="0"/>
              </a:rPr>
              <a:t>Introduction</a:t>
            </a:r>
            <a:endParaRPr lang="en-IN" sz="6000" dirty="0">
              <a:solidFill>
                <a:schemeClr val="accent6">
                  <a:lumMod val="75000"/>
                </a:schemeClr>
              </a:solidFill>
              <a:latin typeface="Gabriola" panose="04040605051002020D02" pitchFamily="82" charset="0"/>
            </a:endParaRPr>
          </a:p>
        </p:txBody>
      </p:sp>
      <p:sp>
        <p:nvSpPr>
          <p:cNvPr id="3" name="Content Placeholder 3">
            <a:extLst>
              <a:ext uri="{FF2B5EF4-FFF2-40B4-BE49-F238E27FC236}">
                <a16:creationId xmlns:a16="http://schemas.microsoft.com/office/drawing/2014/main" xmlns="" id="{10FED976-09D2-4543-2BBB-CFB715131034}"/>
              </a:ext>
            </a:extLst>
          </p:cNvPr>
          <p:cNvSpPr txBox="1">
            <a:spLocks/>
          </p:cNvSpPr>
          <p:nvPr/>
        </p:nvSpPr>
        <p:spPr>
          <a:xfrm>
            <a:off x="217713" y="1124744"/>
            <a:ext cx="5588227" cy="5099182"/>
          </a:xfrm>
          <a:prstGeom prst="rect">
            <a:avLst/>
          </a:prstGeom>
        </p:spPr>
        <p:txBody>
          <a:bodyPr>
            <a:no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9pPr>
          </a:lstStyle>
          <a:p>
            <a:pPr>
              <a:lnSpc>
                <a:spcPct val="100000"/>
              </a:lnSpc>
            </a:pPr>
            <a:r>
              <a:rPr lang="en-US" sz="1800" b="1" dirty="0">
                <a:latin typeface="Times New Roman" panose="02020603050405020304" pitchFamily="18" charset="0"/>
                <a:cs typeface="Times New Roman" panose="02020603050405020304" pitchFamily="18" charset="0"/>
              </a:rPr>
              <a:t>Health-Recommendation-System</a:t>
            </a:r>
          </a:p>
          <a:p>
            <a:pPr>
              <a:lnSpc>
                <a:spcPct val="100000"/>
              </a:lnSpc>
            </a:pPr>
            <a:r>
              <a:rPr lang="en-US" sz="1800" dirty="0">
                <a:latin typeface="Times New Roman" panose="02020603050405020304" pitchFamily="18" charset="0"/>
                <a:cs typeface="Times New Roman" panose="02020603050405020304" pitchFamily="18" charset="0"/>
              </a:rPr>
              <a:t>A Health Recommendation System is a system to predict about the health condition by analyzing patient's life style, physical health factors, mental health factors, and their social network activities</a:t>
            </a:r>
            <a:r>
              <a:rPr lang="en-US" sz="1800" dirty="0" smtClean="0">
                <a:latin typeface="Times New Roman" panose="02020603050405020304" pitchFamily="18" charset="0"/>
                <a:cs typeface="Times New Roman" panose="02020603050405020304" pitchFamily="18" charset="0"/>
              </a:rPr>
              <a:t>.</a:t>
            </a:r>
          </a:p>
          <a:p>
            <a:pPr>
              <a:lnSpc>
                <a:spcPct val="100000"/>
              </a:lnSpc>
            </a:pPr>
            <a:r>
              <a:rPr lang="en-US" sz="1800" b="1" kern="0" spc="-35" dirty="0">
                <a:solidFill>
                  <a:srgbClr val="E5E0DF"/>
                </a:solidFill>
                <a:latin typeface="Times New Roman" panose="02020603050405020304" pitchFamily="18" charset="0"/>
                <a:ea typeface="Source Sans Pro" pitchFamily="34" charset="-122"/>
                <a:cs typeface="Times New Roman" panose="02020603050405020304" pitchFamily="18" charset="0"/>
              </a:rPr>
              <a:t>A healthcare recommendation system is an innovative solution designed to assist healthcare professionals in providing personalized recommendations to patients. By leveraging machine learning algorithms and patient data, this system aims to optimize treatment plans and improve patient outcomes</a:t>
            </a:r>
            <a:r>
              <a:rPr lang="en-US" sz="1800" b="1" kern="0" spc="-35" dirty="0" smtClean="0">
                <a:solidFill>
                  <a:srgbClr val="E5E0DF"/>
                </a:solidFill>
                <a:latin typeface="Times New Roman" panose="02020603050405020304" pitchFamily="18" charset="0"/>
                <a:ea typeface="Source Sans Pro" pitchFamily="34" charset="-122"/>
                <a:cs typeface="Times New Roman" panose="02020603050405020304" pitchFamily="18" charset="0"/>
              </a:rPr>
              <a:t>.</a:t>
            </a:r>
            <a:endParaRPr lang="en-US" sz="1800" b="1" dirty="0">
              <a:latin typeface="Times New Roman" panose="02020603050405020304" pitchFamily="18" charset="0"/>
              <a:cs typeface="Times New Roman" panose="02020603050405020304" pitchFamily="18" charset="0"/>
            </a:endParaRPr>
          </a:p>
          <a:p>
            <a:pPr>
              <a:lnSpc>
                <a:spcPct val="100000"/>
              </a:lnSpc>
            </a:pPr>
            <a:r>
              <a:rPr lang="en-US" sz="1800" b="1" dirty="0">
                <a:latin typeface="Times New Roman" panose="02020603050405020304" pitchFamily="18" charset="0"/>
                <a:cs typeface="Times New Roman" panose="02020603050405020304" pitchFamily="18" charset="0"/>
              </a:rPr>
              <a:t>This system aims to provide </a:t>
            </a:r>
            <a:r>
              <a:rPr lang="en-US" sz="1800" dirty="0">
                <a:latin typeface="Times New Roman" panose="02020603050405020304" pitchFamily="18" charset="0"/>
                <a:cs typeface="Times New Roman" panose="02020603050405020304" pitchFamily="18" charset="0"/>
              </a:rPr>
              <a:t>personalized and evidence-based recommendations to healthcare professionals and patients, ultimately improving healthcare outcomes and patient </a:t>
            </a:r>
            <a:r>
              <a:rPr lang="en-US" sz="1800" dirty="0" smtClean="0">
                <a:latin typeface="Times New Roman" panose="02020603050405020304" pitchFamily="18" charset="0"/>
                <a:cs typeface="Times New Roman" panose="02020603050405020304" pitchFamily="18" charset="0"/>
              </a:rPr>
              <a:t>satisfaction</a:t>
            </a:r>
            <a:r>
              <a:rPr lang="en-US" sz="1800" b="1" i="1" dirty="0" smtClean="0">
                <a:latin typeface="Times New Roman" panose="02020603050405020304" pitchFamily="18" charset="0"/>
                <a:ea typeface="Calibri" panose="020F0502020204030204" pitchFamily="34" charset="0"/>
                <a:cs typeface="Times New Roman" panose="02020603050405020304" pitchFamily="18" charset="0"/>
              </a:rPr>
              <a:t>.</a:t>
            </a:r>
            <a:endParaRPr lang="en-IN" sz="1800" b="1" i="1" dirty="0">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90556" y="1196950"/>
            <a:ext cx="4199384" cy="47795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946944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xmlns="" id="{BB62D5E0-6BDB-ECF8-8C00-614E4A241A57}"/>
              </a:ext>
            </a:extLst>
          </p:cNvPr>
          <p:cNvSpPr txBox="1">
            <a:spLocks/>
          </p:cNvSpPr>
          <p:nvPr/>
        </p:nvSpPr>
        <p:spPr>
          <a:xfrm>
            <a:off x="405779" y="1196753"/>
            <a:ext cx="7819617" cy="5099488"/>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a:lnSpc>
                <a:spcPct val="100000"/>
              </a:lnSpc>
              <a:buFont typeface="Wingdings" panose="05000000000000000000" pitchFamily="2" charset="2"/>
              <a:buChar char="q"/>
            </a:pPr>
            <a:endParaRPr lang="en-IN" sz="1900" dirty="0"/>
          </a:p>
        </p:txBody>
      </p:sp>
      <p:sp>
        <p:nvSpPr>
          <p:cNvPr id="7" name="Title 1">
            <a:extLst>
              <a:ext uri="{FF2B5EF4-FFF2-40B4-BE49-F238E27FC236}">
                <a16:creationId xmlns:a16="http://schemas.microsoft.com/office/drawing/2014/main" xmlns="" id="{D010E814-2578-DA3A-01E5-031A1BF0AA35}"/>
              </a:ext>
            </a:extLst>
          </p:cNvPr>
          <p:cNvSpPr>
            <a:spLocks noGrp="1"/>
          </p:cNvSpPr>
          <p:nvPr>
            <p:ph type="title"/>
          </p:nvPr>
        </p:nvSpPr>
        <p:spPr>
          <a:xfrm>
            <a:off x="765820" y="-113238"/>
            <a:ext cx="10390642" cy="1103838"/>
          </a:xfrm>
        </p:spPr>
        <p:txBody>
          <a:bodyPr>
            <a:noAutofit/>
          </a:bodyPr>
          <a:lstStyle/>
          <a:p>
            <a:pPr algn="ctr"/>
            <a:r>
              <a:rPr lang="en-US" sz="3900" b="1" dirty="0">
                <a:solidFill>
                  <a:srgbClr val="444444"/>
                </a:solidFill>
                <a:latin typeface="Gabriola" panose="04040605051002020D02" pitchFamily="82" charset="0"/>
              </a:rPr>
              <a:t/>
            </a:r>
            <a:br>
              <a:rPr lang="en-US" sz="3900" b="1" dirty="0">
                <a:solidFill>
                  <a:srgbClr val="444444"/>
                </a:solidFill>
                <a:latin typeface="Gabriola" panose="04040605051002020D02" pitchFamily="82" charset="0"/>
              </a:rPr>
            </a:br>
            <a:r>
              <a:rPr lang="en-US" sz="6000" b="1" i="0" dirty="0">
                <a:solidFill>
                  <a:srgbClr val="444444"/>
                </a:solidFill>
                <a:effectLst/>
                <a:latin typeface="Bahnschrift" panose="020B0502040204020203" pitchFamily="34" charset="0"/>
              </a:rPr>
              <a:t/>
            </a:r>
            <a:br>
              <a:rPr lang="en-US" sz="6000" b="1" i="0" dirty="0">
                <a:solidFill>
                  <a:srgbClr val="444444"/>
                </a:solidFill>
                <a:effectLst/>
                <a:latin typeface="Bahnschrift" panose="020B0502040204020203" pitchFamily="34" charset="0"/>
              </a:rPr>
            </a:br>
            <a:r>
              <a:rPr lang="en-US" b="1" i="1" dirty="0" smtClean="0">
                <a:solidFill>
                  <a:schemeClr val="accent6">
                    <a:lumMod val="75000"/>
                  </a:schemeClr>
                </a:solidFill>
                <a:effectLst/>
                <a:latin typeface="Times New Roman" panose="02020603050405020304" pitchFamily="18" charset="0"/>
                <a:cs typeface="Times New Roman" panose="02020603050405020304" pitchFamily="18" charset="0"/>
              </a:rPr>
              <a:t>Conclusion</a:t>
            </a:r>
            <a:endParaRPr lang="en-IN" sz="4000" i="1" dirty="0">
              <a:solidFill>
                <a:schemeClr val="accent6">
                  <a:lumMod val="75000"/>
                </a:schemeClr>
              </a:solidFill>
              <a:latin typeface="Times New Roman" panose="02020603050405020304" pitchFamily="18" charset="0"/>
              <a:cs typeface="Times New Roman" panose="02020603050405020304" pitchFamily="18" charset="0"/>
            </a:endParaRPr>
          </a:p>
        </p:txBody>
      </p:sp>
      <p:sp>
        <p:nvSpPr>
          <p:cNvPr id="8" name="Content Placeholder 3">
            <a:extLst>
              <a:ext uri="{FF2B5EF4-FFF2-40B4-BE49-F238E27FC236}">
                <a16:creationId xmlns:a16="http://schemas.microsoft.com/office/drawing/2014/main" xmlns="" id="{D07247D9-99DC-9E4F-8E5A-07D5C9E032F5}"/>
              </a:ext>
            </a:extLst>
          </p:cNvPr>
          <p:cNvSpPr txBox="1">
            <a:spLocks/>
          </p:cNvSpPr>
          <p:nvPr/>
        </p:nvSpPr>
        <p:spPr>
          <a:xfrm>
            <a:off x="206773" y="1196753"/>
            <a:ext cx="11461227" cy="5050763"/>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0" indent="0">
              <a:lnSpc>
                <a:spcPct val="110000"/>
              </a:lnSpc>
              <a:buNone/>
            </a:pPr>
            <a:r>
              <a:rPr lang="en-US" sz="2000" dirty="0" smtClean="0"/>
              <a:t>A </a:t>
            </a:r>
            <a:r>
              <a:rPr lang="en-US" sz="2000" dirty="0"/>
              <a:t>comprehensive recommendation system can empower patients by providing them with educational resources, treatment options, and wellness recommendations. This patient-centric approach fosters informed decision-making and active participation in their healthcare journey</a:t>
            </a:r>
            <a:r>
              <a:rPr lang="en-US" sz="2000" dirty="0" smtClean="0"/>
              <a:t>.</a:t>
            </a:r>
          </a:p>
          <a:p>
            <a:pPr marL="0" indent="0">
              <a:lnSpc>
                <a:spcPct val="110000"/>
              </a:lnSpc>
              <a:buNone/>
            </a:pPr>
            <a:r>
              <a:rPr lang="en-US" sz="2000" dirty="0"/>
              <a:t>. </a:t>
            </a:r>
            <a:r>
              <a:rPr lang="en-US" sz="2000" dirty="0" smtClean="0"/>
              <a:t>Development </a:t>
            </a:r>
            <a:r>
              <a:rPr lang="en-US" sz="2000" dirty="0"/>
              <a:t>and implementation of a </a:t>
            </a:r>
            <a:r>
              <a:rPr lang="en-US" sz="2000" dirty="0" smtClean="0"/>
              <a:t> Healthcare Recommendation </a:t>
            </a:r>
            <a:r>
              <a:rPr lang="en-US" sz="2000" dirty="0"/>
              <a:t>System hold immense potential to transform healthcare decision-making. By leveraging data-driven insights and personalized recommendations, we can enhance clinical outcomes, patient engagement, and the overall quality of healthcare delivery. </a:t>
            </a:r>
            <a:endParaRPr lang="en-US" sz="2000" dirty="0" smtClean="0"/>
          </a:p>
          <a:p>
            <a:pPr marL="0" indent="0">
              <a:lnSpc>
                <a:spcPct val="110000"/>
              </a:lnSpc>
              <a:buNone/>
            </a:pPr>
            <a:r>
              <a:rPr lang="en-US" sz="2000" dirty="0" smtClean="0"/>
              <a:t>Its implementation offers several benefits including improved treatment </a:t>
            </a:r>
            <a:r>
              <a:rPr lang="en-US" sz="2000" dirty="0" err="1" smtClean="0"/>
              <a:t>outcomes,enhanced</a:t>
            </a:r>
            <a:r>
              <a:rPr lang="en-US" sz="2000" dirty="0" smtClean="0"/>
              <a:t> patient engagement ,and </a:t>
            </a:r>
            <a:r>
              <a:rPr lang="en-US" sz="2000" dirty="0" err="1" smtClean="0"/>
              <a:t>optimised</a:t>
            </a:r>
            <a:r>
              <a:rPr lang="en-US" sz="2000" dirty="0" smtClean="0"/>
              <a:t> resource </a:t>
            </a:r>
            <a:r>
              <a:rPr lang="en-US" sz="2000" dirty="0" err="1" smtClean="0"/>
              <a:t>allocation.These</a:t>
            </a:r>
            <a:r>
              <a:rPr lang="en-US" sz="2000" dirty="0" smtClean="0"/>
              <a:t> benefits contribute to a more effective healthcare ecosystem.</a:t>
            </a:r>
          </a:p>
        </p:txBody>
      </p:sp>
    </p:spTree>
    <p:extLst>
      <p:ext uri="{BB962C8B-B14F-4D97-AF65-F5344CB8AC3E}">
        <p14:creationId xmlns:p14="http://schemas.microsoft.com/office/powerpoint/2010/main" val="1203887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7908" y="-387424"/>
            <a:ext cx="9144001" cy="1371600"/>
          </a:xfrm>
        </p:spPr>
        <p:txBody>
          <a:bodyPr/>
          <a:lstStyle/>
          <a:p>
            <a:pPr algn="ctr"/>
            <a:r>
              <a:rPr lang="en-US" dirty="0" smtClean="0">
                <a:solidFill>
                  <a:schemeClr val="tx1"/>
                </a:solidFill>
                <a:latin typeface="Times New Roman" panose="02020603050405020304" pitchFamily="18" charset="0"/>
                <a:cs typeface="Times New Roman" panose="02020603050405020304" pitchFamily="18" charset="0"/>
              </a:rPr>
              <a:t>FUTURE WORK</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477788" y="764704"/>
            <a:ext cx="5904655" cy="5400599"/>
          </a:xfrm>
        </p:spPr>
        <p:txBody>
          <a:bodyPr>
            <a:normAutofit fontScale="40000" lnSpcReduction="20000"/>
          </a:bodyPr>
          <a:lstStyle/>
          <a:p>
            <a:endParaRPr lang="en-US" dirty="0" smtClean="0"/>
          </a:p>
          <a:p>
            <a:pPr>
              <a:lnSpc>
                <a:spcPct val="120000"/>
              </a:lnSpc>
            </a:pPr>
            <a:r>
              <a:rPr lang="en-US" sz="3400" dirty="0">
                <a:latin typeface="Times New Roman" panose="02020603050405020304" pitchFamily="18" charset="0"/>
                <a:cs typeface="Times New Roman" panose="02020603050405020304" pitchFamily="18" charset="0"/>
              </a:rPr>
              <a:t>Future study and possible technological extensions of this system include customized health advice for every patient and the ability to add recommendations for additional medical conditions and treatments through the use of APIs, combining medical data from several sources. Along with suggesting tests to be performed and predicting therapies based on symptoms, it can also include functionality to provide a secure system for storing private patient and physician data along with smooth UI experience for users. </a:t>
            </a:r>
            <a:endParaRPr lang="en-IN" sz="3400" dirty="0">
              <a:latin typeface="Times New Roman" panose="02020603050405020304" pitchFamily="18" charset="0"/>
              <a:cs typeface="Times New Roman" panose="02020603050405020304" pitchFamily="18" charset="0"/>
            </a:endParaRPr>
          </a:p>
          <a:p>
            <a:pPr>
              <a:lnSpc>
                <a:spcPct val="120000"/>
              </a:lnSpc>
            </a:pPr>
            <a:r>
              <a:rPr lang="en-US" sz="3400" dirty="0">
                <a:latin typeface="Times New Roman" panose="02020603050405020304" pitchFamily="18" charset="0"/>
                <a:cs typeface="Times New Roman" panose="02020603050405020304" pitchFamily="18" charset="0"/>
              </a:rPr>
              <a:t>It goes a step further by recommending essential tests for accurate assessments. It can also ensure the utmost protection for confidential data of patients and doctors globally. It's not just a leap forward in healthcare; it's a revolution poised to transform way we approach well-being, bringing personalized, predictive, and secure healthcare solutions.</a:t>
            </a:r>
            <a:endParaRPr lang="en-IN" sz="3400" dirty="0">
              <a:latin typeface="Times New Roman" panose="02020603050405020304" pitchFamily="18" charset="0"/>
              <a:cs typeface="Times New Roman" panose="02020603050405020304" pitchFamily="18" charset="0"/>
            </a:endParaRPr>
          </a:p>
          <a:p>
            <a:pPr>
              <a:lnSpc>
                <a:spcPct val="120000"/>
              </a:lnSpc>
            </a:pPr>
            <a:r>
              <a:rPr lang="en-US" sz="3500" dirty="0" smtClean="0">
                <a:latin typeface="Times New Roman" panose="02020603050405020304" pitchFamily="18" charset="0"/>
                <a:cs typeface="Times New Roman" panose="02020603050405020304" pitchFamily="18" charset="0"/>
              </a:rPr>
              <a:t>Future </a:t>
            </a:r>
            <a:r>
              <a:rPr lang="en-US" sz="3500" dirty="0">
                <a:latin typeface="Times New Roman" panose="02020603050405020304" pitchFamily="18" charset="0"/>
                <a:cs typeface="Times New Roman" panose="02020603050405020304" pitchFamily="18" charset="0"/>
              </a:rPr>
              <a:t>Directions </a:t>
            </a:r>
            <a:r>
              <a:rPr lang="en-US" sz="3500" dirty="0" smtClean="0">
                <a:latin typeface="Times New Roman" panose="02020603050405020304" pitchFamily="18" charset="0"/>
                <a:cs typeface="Times New Roman" panose="02020603050405020304" pitchFamily="18" charset="0"/>
              </a:rPr>
              <a:t>:</a:t>
            </a:r>
          </a:p>
          <a:p>
            <a:pPr marL="0" indent="0">
              <a:lnSpc>
                <a:spcPct val="120000"/>
              </a:lnSpc>
              <a:buNone/>
            </a:pPr>
            <a:r>
              <a:rPr lang="en-US" sz="3500" dirty="0" smtClean="0">
                <a:latin typeface="Times New Roman" panose="02020603050405020304" pitchFamily="18" charset="0"/>
                <a:cs typeface="Times New Roman" panose="02020603050405020304" pitchFamily="18" charset="0"/>
              </a:rPr>
              <a:t>The </a:t>
            </a:r>
            <a:r>
              <a:rPr lang="en-US" sz="3500" dirty="0">
                <a:latin typeface="Times New Roman" panose="02020603050405020304" pitchFamily="18" charset="0"/>
                <a:cs typeface="Times New Roman" panose="02020603050405020304" pitchFamily="18" charset="0"/>
              </a:rPr>
              <a:t>future of healthcare </a:t>
            </a:r>
            <a:r>
              <a:rPr lang="en-US" sz="3500" dirty="0" smtClean="0">
                <a:latin typeface="Times New Roman" panose="02020603050405020304" pitchFamily="18" charset="0"/>
                <a:cs typeface="Times New Roman" panose="02020603050405020304" pitchFamily="18" charset="0"/>
              </a:rPr>
              <a:t>decision making </a:t>
            </a:r>
            <a:r>
              <a:rPr lang="en-US" sz="3500" dirty="0">
                <a:latin typeface="Times New Roman" panose="02020603050405020304" pitchFamily="18" charset="0"/>
                <a:cs typeface="Times New Roman" panose="02020603050405020304" pitchFamily="18" charset="0"/>
              </a:rPr>
              <a:t>lies in advancing recommendation systems through </a:t>
            </a:r>
            <a:r>
              <a:rPr lang="en-US" sz="3500" dirty="0" smtClean="0">
                <a:latin typeface="Times New Roman" panose="02020603050405020304" pitchFamily="18" charset="0"/>
                <a:cs typeface="Times New Roman" panose="02020603050405020304" pitchFamily="18" charset="0"/>
              </a:rPr>
              <a:t>AI driven </a:t>
            </a:r>
            <a:r>
              <a:rPr lang="en-US" sz="3500" dirty="0">
                <a:latin typeface="Times New Roman" panose="02020603050405020304" pitchFamily="18" charset="0"/>
                <a:cs typeface="Times New Roman" panose="02020603050405020304" pitchFamily="18" charset="0"/>
              </a:rPr>
              <a:t>insights, predictive analytics, and real-time data integration. </a:t>
            </a:r>
            <a:r>
              <a:rPr lang="en-US" sz="3500" kern="0" spc="-35" dirty="0" smtClean="0">
                <a:latin typeface="Times New Roman" panose="02020603050405020304" pitchFamily="18" charset="0"/>
                <a:ea typeface="Source Sans Pro" pitchFamily="34" charset="-122"/>
                <a:cs typeface="Times New Roman" panose="02020603050405020304" pitchFamily="18" charset="0"/>
              </a:rPr>
              <a:t>As </a:t>
            </a:r>
            <a:r>
              <a:rPr lang="en-US" sz="3500" kern="0" spc="-35" dirty="0">
                <a:latin typeface="Times New Roman" panose="02020603050405020304" pitchFamily="18" charset="0"/>
                <a:ea typeface="Source Sans Pro" pitchFamily="34" charset="-122"/>
                <a:cs typeface="Times New Roman" panose="02020603050405020304" pitchFamily="18" charset="0"/>
              </a:rPr>
              <a:t>technology continues to advance, healthcare recommendation systems will evolve, incorporating artificial intelligence and predictive analytics. These advancements will enable more accurate and proactive treatment recommendations, leading to further improvements in healthcare delivery.</a:t>
            </a:r>
            <a:endParaRPr lang="en-US" sz="3500" dirty="0">
              <a:latin typeface="Times New Roman" panose="02020603050405020304" pitchFamily="18" charset="0"/>
              <a:cs typeface="Times New Roman" panose="02020603050405020304" pitchFamily="18" charset="0"/>
            </a:endParaRPr>
          </a:p>
          <a:p>
            <a:endParaRPr lang="en-IN" sz="2600" dirty="0">
              <a:latin typeface="Times New Roman" panose="02020603050405020304" pitchFamily="18" charset="0"/>
              <a:cs typeface="Times New Roman" panose="02020603050405020304" pitchFamily="18" charset="0"/>
            </a:endParaRP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70476" y="1412776"/>
            <a:ext cx="5025919" cy="37796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73019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9996" y="-99392"/>
            <a:ext cx="9144001" cy="1371600"/>
          </a:xfrm>
        </p:spPr>
        <p:txBody>
          <a:bodyPr/>
          <a:lstStyle/>
          <a:p>
            <a:r>
              <a:rPr lang="en-US" dirty="0" smtClean="0"/>
              <a:t>ETHICAL CONSIDERATIONS</a:t>
            </a:r>
            <a:endParaRPr lang="en-IN" dirty="0"/>
          </a:p>
        </p:txBody>
      </p:sp>
      <p:sp>
        <p:nvSpPr>
          <p:cNvPr id="3" name="Content Placeholder 2"/>
          <p:cNvSpPr>
            <a:spLocks noGrp="1"/>
          </p:cNvSpPr>
          <p:nvPr>
            <p:ph idx="1"/>
          </p:nvPr>
        </p:nvSpPr>
        <p:spPr>
          <a:xfrm>
            <a:off x="621805" y="1904999"/>
            <a:ext cx="6120680" cy="4620345"/>
          </a:xfrm>
        </p:spPr>
        <p:txBody>
          <a:bodyPr>
            <a:normAutofit lnSpcReduction="10000"/>
          </a:bodyPr>
          <a:lstStyle/>
          <a:p>
            <a:r>
              <a:rPr lang="en-US" dirty="0">
                <a:latin typeface="Times New Roman" panose="02020603050405020304" pitchFamily="18" charset="0"/>
                <a:cs typeface="Times New Roman" panose="02020603050405020304" pitchFamily="18" charset="0"/>
              </a:rPr>
              <a:t>Implementing a recommendation system in healthcare necessitates careful consideration of privacy, </a:t>
            </a:r>
            <a:r>
              <a:rPr lang="en-US" dirty="0" smtClean="0">
                <a:latin typeface="Times New Roman" panose="02020603050405020304" pitchFamily="18" charset="0"/>
                <a:cs typeface="Times New Roman" panose="02020603050405020304" pitchFamily="18" charset="0"/>
              </a:rPr>
              <a:t>transparency confidentiality</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integration complexity and </a:t>
            </a:r>
            <a:r>
              <a:rPr lang="en-US" dirty="0">
                <a:latin typeface="Times New Roman" panose="02020603050405020304" pitchFamily="18" charset="0"/>
                <a:cs typeface="Times New Roman" panose="02020603050405020304" pitchFamily="18" charset="0"/>
              </a:rPr>
              <a:t>bias mitigation. It is crucial to ensure that the use of patient data complies with ethical standards and does not perpetuate disparities in healthcare </a:t>
            </a:r>
            <a:r>
              <a:rPr lang="en-US" dirty="0" smtClean="0">
                <a:latin typeface="Times New Roman" panose="02020603050405020304" pitchFamily="18" charset="0"/>
                <a:cs typeface="Times New Roman" panose="02020603050405020304" pitchFamily="18" charset="0"/>
              </a:rPr>
              <a:t>delivery.</a:t>
            </a:r>
          </a:p>
          <a:p>
            <a:r>
              <a:rPr lang="en-US" dirty="0">
                <a:latin typeface="Times New Roman" panose="02020603050405020304" pitchFamily="18" charset="0"/>
                <a:cs typeface="Times New Roman" panose="02020603050405020304" pitchFamily="18" charset="0"/>
              </a:rPr>
              <a:t>Personalized recommendations can lead to improved clinical outcomes and patient satisfaction by considering individual patient characteristics, preferences, and medical history. This tailored approach can also enhance patient engagement and adherence to treatment </a:t>
            </a:r>
            <a:r>
              <a:rPr lang="en-US" dirty="0" smtClean="0">
                <a:latin typeface="Times New Roman" panose="02020603050405020304" pitchFamily="18" charset="0"/>
                <a:cs typeface="Times New Roman" panose="02020603050405020304" pitchFamily="18" charset="0"/>
              </a:rPr>
              <a:t>plans.</a:t>
            </a:r>
            <a:endParaRPr lang="en-IN" dirty="0">
              <a:latin typeface="Times New Roman" panose="02020603050405020304" pitchFamily="18" charset="0"/>
              <a:cs typeface="Times New Roman" panose="02020603050405020304" pitchFamily="18" charset="0"/>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74532" y="2777008"/>
            <a:ext cx="4590790" cy="27441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49449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xmlns="" id="{81DBC721-73E5-0D90-DD84-B9CB5101A4F9}"/>
              </a:ext>
            </a:extLst>
          </p:cNvPr>
          <p:cNvSpPr>
            <a:spLocks noGrp="1"/>
          </p:cNvSpPr>
          <p:nvPr>
            <p:ph type="title"/>
          </p:nvPr>
        </p:nvSpPr>
        <p:spPr>
          <a:xfrm>
            <a:off x="1413892" y="188640"/>
            <a:ext cx="9900341" cy="954361"/>
          </a:xfrm>
        </p:spPr>
        <p:txBody>
          <a:bodyPr>
            <a:noAutofit/>
          </a:bodyPr>
          <a:lstStyle/>
          <a:p>
            <a:pPr algn="ctr"/>
            <a:r>
              <a:rPr lang="en-US" sz="6000" dirty="0" smtClean="0">
                <a:solidFill>
                  <a:schemeClr val="tx1">
                    <a:lumMod val="95000"/>
                  </a:schemeClr>
                </a:solidFill>
                <a:latin typeface="Gabriola" panose="04040605051002020D02" pitchFamily="82" charset="0"/>
              </a:rPr>
              <a:t>Problem Statement</a:t>
            </a:r>
            <a:endParaRPr lang="en-IN" sz="6000" dirty="0">
              <a:solidFill>
                <a:schemeClr val="tx1">
                  <a:lumMod val="95000"/>
                </a:schemeClr>
              </a:solidFill>
              <a:latin typeface="Gabriola" panose="04040605051002020D02" pitchFamily="82" charset="0"/>
            </a:endParaRPr>
          </a:p>
        </p:txBody>
      </p:sp>
      <p:sp>
        <p:nvSpPr>
          <p:cNvPr id="14" name="Content Placeholder 3">
            <a:extLst>
              <a:ext uri="{FF2B5EF4-FFF2-40B4-BE49-F238E27FC236}">
                <a16:creationId xmlns:a16="http://schemas.microsoft.com/office/drawing/2014/main" xmlns="" id="{66327852-C48F-DCA9-58DE-1B2FE2A66EC1}"/>
              </a:ext>
            </a:extLst>
          </p:cNvPr>
          <p:cNvSpPr txBox="1">
            <a:spLocks/>
          </p:cNvSpPr>
          <p:nvPr/>
        </p:nvSpPr>
        <p:spPr>
          <a:xfrm>
            <a:off x="153621" y="1160373"/>
            <a:ext cx="7747724" cy="5508987"/>
          </a:xfrm>
          <a:prstGeom prst="rect">
            <a:avLst/>
          </a:prstGeom>
        </p:spPr>
        <p:txBody>
          <a:bodyPr>
            <a:no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9pPr>
          </a:lstStyle>
          <a:p>
            <a:pPr>
              <a:buFont typeface="Wingdings" panose="05000000000000000000" pitchFamily="2" charset="2"/>
              <a:buChar char="q"/>
            </a:pPr>
            <a:r>
              <a:rPr lang="en-US" sz="1400" dirty="0" smtClean="0">
                <a:latin typeface="Times New Roman" panose="02020603050405020304" pitchFamily="18" charset="0"/>
                <a:cs typeface="Times New Roman" panose="02020603050405020304" pitchFamily="18" charset="0"/>
              </a:rPr>
              <a:t>Healthcare </a:t>
            </a:r>
            <a:r>
              <a:rPr lang="en-US" sz="1400" dirty="0">
                <a:latin typeface="Times New Roman" panose="02020603050405020304" pitchFamily="18" charset="0"/>
                <a:cs typeface="Times New Roman" panose="02020603050405020304" pitchFamily="18" charset="0"/>
              </a:rPr>
              <a:t>decision-making faces numerous challenges such as information overload, complex patient data, and evolving treatment options. These challenges highlight the need for an advanced decision-making approach to ensure quality care and patient safety</a:t>
            </a:r>
            <a:r>
              <a:rPr lang="en-US" sz="1400" dirty="0"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q"/>
            </a:pPr>
            <a:r>
              <a:rPr lang="en-US" sz="1400" kern="0" spc="-35" dirty="0">
                <a:latin typeface="Times New Roman" panose="02020603050405020304" pitchFamily="18" charset="0"/>
                <a:ea typeface="Source Sans Pro" pitchFamily="34" charset="-122"/>
                <a:cs typeface="Times New Roman" panose="02020603050405020304" pitchFamily="18" charset="0"/>
              </a:rPr>
              <a:t>In the healthcare industry, there is a growing need for personalized treatment recommendations that consider the unique characteristics of each patient. Traditional healthcare approaches often lack the efficiency and accuracy required to meet this demand. This section explores the limitations of existing systems and highlights the need for a more advanced recommendation system</a:t>
            </a:r>
            <a:r>
              <a:rPr lang="en-US" sz="1400" kern="0" spc="-35" dirty="0" smtClean="0">
                <a:latin typeface="Times New Roman" panose="02020603050405020304" pitchFamily="18" charset="0"/>
                <a:ea typeface="Source Sans Pro" pitchFamily="34" charset="-122"/>
                <a:cs typeface="Times New Roman" panose="02020603050405020304" pitchFamily="18" charset="0"/>
              </a:rPr>
              <a:t>.</a:t>
            </a:r>
            <a:endParaRPr lang="en-US" sz="1400" dirty="0" smtClean="0">
              <a:latin typeface="Times New Roman" panose="02020603050405020304" pitchFamily="18" charset="0"/>
              <a:cs typeface="Times New Roman" panose="02020603050405020304" pitchFamily="18" charset="0"/>
            </a:endParaRPr>
          </a:p>
          <a:p>
            <a:pPr marL="0" indent="0">
              <a:lnSpc>
                <a:spcPct val="110000"/>
              </a:lnSpc>
              <a:buNone/>
            </a:pPr>
            <a:r>
              <a:rPr lang="en-US" sz="1600" b="1" dirty="0">
                <a:latin typeface="Times New Roman" panose="02020603050405020304" pitchFamily="18" charset="0"/>
                <a:cs typeface="Times New Roman" panose="02020603050405020304" pitchFamily="18" charset="0"/>
              </a:rPr>
              <a:t>Implementation Considerations </a:t>
            </a:r>
          </a:p>
          <a:p>
            <a:pPr>
              <a:lnSpc>
                <a:spcPct val="110000"/>
              </a:lnSpc>
              <a:buFont typeface="Wingdings" panose="05000000000000000000" pitchFamily="2" charset="2"/>
              <a:buChar char="q"/>
            </a:pPr>
            <a:r>
              <a:rPr lang="en-US" sz="1400" dirty="0">
                <a:latin typeface="Times New Roman" panose="02020603050405020304" pitchFamily="18" charset="0"/>
                <a:cs typeface="Times New Roman" panose="02020603050405020304" pitchFamily="18" charset="0"/>
              </a:rPr>
              <a:t>Successful implementation </a:t>
            </a:r>
            <a:r>
              <a:rPr lang="en-US" sz="1400" dirty="0" smtClean="0">
                <a:latin typeface="Times New Roman" panose="02020603050405020304" pitchFamily="18" charset="0"/>
                <a:cs typeface="Times New Roman" panose="02020603050405020304" pitchFamily="18" charset="0"/>
              </a:rPr>
              <a:t>of </a:t>
            </a:r>
            <a:r>
              <a:rPr lang="en-US" sz="1400" dirty="0">
                <a:latin typeface="Times New Roman" panose="02020603050405020304" pitchFamily="18" charset="0"/>
                <a:cs typeface="Times New Roman" panose="02020603050405020304" pitchFamily="18" charset="0"/>
              </a:rPr>
              <a:t>recommendation system requires addressing technological infrastructure, user training, and interoperability with existing healthcare systems. Collaboration between healthcare providers, technology experts, and patients is essential for a smooth implementation process</a:t>
            </a:r>
            <a:r>
              <a:rPr lang="en-US" sz="1400" dirty="0" smtClean="0">
                <a:latin typeface="Times New Roman" panose="02020603050405020304" pitchFamily="18" charset="0"/>
                <a:cs typeface="Times New Roman" panose="02020603050405020304" pitchFamily="18" charset="0"/>
              </a:rPr>
              <a:t> Involve </a:t>
            </a:r>
            <a:r>
              <a:rPr lang="en-US" sz="1400" dirty="0">
                <a:latin typeface="Times New Roman" panose="02020603050405020304" pitchFamily="18" charset="0"/>
                <a:cs typeface="Times New Roman" panose="02020603050405020304" pitchFamily="18" charset="0"/>
              </a:rPr>
              <a:t>collaboration among stakeholders, continuous training, and user feedback integration. </a:t>
            </a:r>
            <a:endParaRPr lang="en-US" sz="1400" dirty="0" smtClean="0">
              <a:latin typeface="Times New Roman" panose="02020603050405020304" pitchFamily="18" charset="0"/>
              <a:cs typeface="Times New Roman" panose="02020603050405020304" pitchFamily="18" charset="0"/>
            </a:endParaRPr>
          </a:p>
          <a:p>
            <a:pPr marL="0" indent="0">
              <a:lnSpc>
                <a:spcPct val="110000"/>
              </a:lnSpc>
              <a:buNone/>
            </a:pPr>
            <a:r>
              <a:rPr lang="en-US" sz="1600" b="1" kern="0" spc="-87" dirty="0" smtClean="0">
                <a:latin typeface="Times New Roman" panose="02020603050405020304" pitchFamily="18" charset="0"/>
                <a:ea typeface="adonis-web" pitchFamily="34" charset="-122"/>
                <a:cs typeface="Times New Roman" panose="02020603050405020304" pitchFamily="18" charset="0"/>
              </a:rPr>
              <a:t>Proposed </a:t>
            </a:r>
            <a:r>
              <a:rPr lang="en-US" sz="1600" b="1" kern="0" spc="-87" dirty="0">
                <a:latin typeface="Times New Roman" panose="02020603050405020304" pitchFamily="18" charset="0"/>
                <a:ea typeface="adonis-web" pitchFamily="34" charset="-122"/>
                <a:cs typeface="Times New Roman" panose="02020603050405020304" pitchFamily="18" charset="0"/>
              </a:rPr>
              <a:t>Recommendation </a:t>
            </a:r>
            <a:r>
              <a:rPr lang="en-US" sz="1600" b="1" kern="0" spc="-87" dirty="0" smtClean="0">
                <a:latin typeface="Times New Roman" panose="02020603050405020304" pitchFamily="18" charset="0"/>
                <a:ea typeface="adonis-web" pitchFamily="34" charset="-122"/>
                <a:cs typeface="Times New Roman" panose="02020603050405020304" pitchFamily="18" charset="0"/>
              </a:rPr>
              <a:t>System</a:t>
            </a:r>
            <a:endParaRPr lang="en-US" sz="1600" dirty="0" smtClean="0">
              <a:latin typeface="Times New Roman" panose="02020603050405020304" pitchFamily="18" charset="0"/>
              <a:cs typeface="Times New Roman" panose="02020603050405020304" pitchFamily="18" charset="0"/>
            </a:endParaRPr>
          </a:p>
          <a:p>
            <a:pPr>
              <a:lnSpc>
                <a:spcPct val="110000"/>
              </a:lnSpc>
              <a:buFont typeface="Wingdings" panose="05000000000000000000" pitchFamily="2" charset="2"/>
              <a:buChar char="q"/>
            </a:pPr>
            <a:r>
              <a:rPr lang="en-US" sz="1400" kern="0" spc="-35" dirty="0" smtClean="0">
                <a:latin typeface="Times New Roman" panose="02020603050405020304" pitchFamily="18" charset="0"/>
                <a:ea typeface="Source Sans Pro" pitchFamily="34" charset="-122"/>
                <a:cs typeface="Times New Roman" panose="02020603050405020304" pitchFamily="18" charset="0"/>
              </a:rPr>
              <a:t>Our </a:t>
            </a:r>
            <a:r>
              <a:rPr lang="en-US" sz="1400" kern="0" spc="-35" dirty="0">
                <a:latin typeface="Times New Roman" panose="02020603050405020304" pitchFamily="18" charset="0"/>
                <a:ea typeface="Source Sans Pro" pitchFamily="34" charset="-122"/>
                <a:cs typeface="Times New Roman" panose="02020603050405020304" pitchFamily="18" charset="0"/>
              </a:rPr>
              <a:t>proposed recommendation system combines the strengths of collaborative filtering, content-based filtering, and knowledge-based systems. By integrating machine learning algorithms with comprehensive patient data, our system provides accurate and personalized treatment recommendations. This approach ensures that patients receive the most appropriate and effective </a:t>
            </a:r>
            <a:r>
              <a:rPr lang="en-US" sz="1400" kern="0" spc="-35" dirty="0" smtClean="0">
                <a:latin typeface="Times New Roman" panose="02020603050405020304" pitchFamily="18" charset="0"/>
                <a:ea typeface="Source Sans Pro" pitchFamily="34" charset="-122"/>
                <a:cs typeface="Times New Roman" panose="02020603050405020304" pitchFamily="18" charset="0"/>
              </a:rPr>
              <a:t>care.</a:t>
            </a:r>
            <a:endParaRPr lang="en-IN" sz="1400" dirty="0">
              <a:latin typeface="Times New Roman" panose="02020603050405020304" pitchFamily="18" charset="0"/>
              <a:cs typeface="Times New Roman" panose="02020603050405020304" pitchFamily="18" charset="0"/>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15503" y="1556792"/>
            <a:ext cx="3712836" cy="41358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06206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Image 0" descr="preencoded.png"/>
          <p:cNvPicPr>
            <a:picLocks noChangeAspect="1"/>
          </p:cNvPicPr>
          <p:nvPr/>
        </p:nvPicPr>
        <p:blipFill>
          <a:blip r:embed="rId2"/>
          <a:stretch>
            <a:fillRect/>
          </a:stretch>
        </p:blipFill>
        <p:spPr>
          <a:xfrm>
            <a:off x="-1220787" y="-685800"/>
            <a:ext cx="14630400" cy="8229600"/>
          </a:xfrm>
          <a:prstGeom prst="rect">
            <a:avLst/>
          </a:prstGeom>
        </p:spPr>
      </p:pic>
      <p:sp>
        <p:nvSpPr>
          <p:cNvPr id="5" name="Shape 0"/>
          <p:cNvSpPr/>
          <p:nvPr/>
        </p:nvSpPr>
        <p:spPr>
          <a:xfrm>
            <a:off x="-1250404" y="-68580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7" name="Text 1"/>
          <p:cNvSpPr/>
          <p:nvPr/>
        </p:nvSpPr>
        <p:spPr>
          <a:xfrm>
            <a:off x="3270012" y="50721"/>
            <a:ext cx="9306401" cy="1388745"/>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468"/>
              </a:lnSpc>
              <a:buNone/>
            </a:pPr>
            <a:r>
              <a:rPr lang="en-US" sz="4000" b="1" kern="0" spc="-87" dirty="0">
                <a:solidFill>
                  <a:srgbClr val="FF75D3"/>
                </a:solidFill>
                <a:latin typeface="adonis-web" pitchFamily="34" charset="0"/>
                <a:ea typeface="adonis-web" pitchFamily="34" charset="-122"/>
                <a:cs typeface="adonis-web" pitchFamily="34" charset="-120"/>
              </a:rPr>
              <a:t>Benefits </a:t>
            </a:r>
            <a:r>
              <a:rPr lang="en-US" sz="4000" b="1" kern="0" spc="-87" dirty="0" smtClean="0">
                <a:solidFill>
                  <a:srgbClr val="FF75D3"/>
                </a:solidFill>
                <a:latin typeface="adonis-web" pitchFamily="34" charset="0"/>
                <a:ea typeface="adonis-web" pitchFamily="34" charset="-122"/>
                <a:cs typeface="adonis-web" pitchFamily="34" charset="-120"/>
              </a:rPr>
              <a:t>of </a:t>
            </a:r>
            <a:r>
              <a:rPr lang="en-US" sz="4000" b="1" kern="0" spc="-87" dirty="0">
                <a:solidFill>
                  <a:srgbClr val="FF75D3"/>
                </a:solidFill>
                <a:latin typeface="adonis-web" pitchFamily="34" charset="0"/>
                <a:ea typeface="adonis-web" pitchFamily="34" charset="-122"/>
                <a:cs typeface="adonis-web" pitchFamily="34" charset="-120"/>
              </a:rPr>
              <a:t>Recommendation System</a:t>
            </a:r>
            <a:endParaRPr lang="en-US" sz="4000" dirty="0"/>
          </a:p>
        </p:txBody>
      </p:sp>
      <p:sp>
        <p:nvSpPr>
          <p:cNvPr id="8" name="Shape 2"/>
          <p:cNvSpPr/>
          <p:nvPr/>
        </p:nvSpPr>
        <p:spPr>
          <a:xfrm>
            <a:off x="3406139" y="1848837"/>
            <a:ext cx="499943" cy="499943"/>
          </a:xfrm>
          <a:prstGeom prst="roundRect">
            <a:avLst>
              <a:gd name="adj" fmla="val 20000"/>
            </a:avLst>
          </a:prstGeom>
          <a:solidFill>
            <a:srgbClr val="EBD0FB"/>
          </a:solidFill>
          <a:ln w="13811">
            <a:solidFill>
              <a:srgbClr val="D7A1F7"/>
            </a:solidFill>
            <a:prstDash val="solid"/>
          </a:ln>
        </p:spPr>
        <p:txBody>
          <a:bodyPr/>
          <a:lstStyle/>
          <a:p>
            <a:endParaRPr lang="en-IN"/>
          </a:p>
        </p:txBody>
      </p:sp>
      <p:sp>
        <p:nvSpPr>
          <p:cNvPr id="9" name="Text 3"/>
          <p:cNvSpPr/>
          <p:nvPr/>
        </p:nvSpPr>
        <p:spPr>
          <a:xfrm>
            <a:off x="3564134" y="1899630"/>
            <a:ext cx="183952" cy="41648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1</a:t>
            </a:r>
            <a:endParaRPr lang="en-US" sz="2624" dirty="0"/>
          </a:p>
        </p:txBody>
      </p:sp>
      <p:sp>
        <p:nvSpPr>
          <p:cNvPr id="10" name="Text 4"/>
          <p:cNvSpPr/>
          <p:nvPr/>
        </p:nvSpPr>
        <p:spPr>
          <a:xfrm>
            <a:off x="4075946" y="1849041"/>
            <a:ext cx="3545800" cy="34718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Improved Treatment Outcomes</a:t>
            </a:r>
            <a:endParaRPr lang="en-US" sz="2187" dirty="0"/>
          </a:p>
        </p:txBody>
      </p:sp>
      <p:sp>
        <p:nvSpPr>
          <p:cNvPr id="11" name="Text 5"/>
          <p:cNvSpPr/>
          <p:nvPr/>
        </p:nvSpPr>
        <p:spPr>
          <a:xfrm>
            <a:off x="4007800" y="2307515"/>
            <a:ext cx="8584287" cy="71080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By leveraging patient data and advanced algorithms, the recommendation system optimizes treatment plans, leading to improved health outcomes and patient satisfaction.</a:t>
            </a:r>
            <a:endParaRPr lang="en-US" sz="1750" dirty="0"/>
          </a:p>
        </p:txBody>
      </p:sp>
      <p:sp>
        <p:nvSpPr>
          <p:cNvPr id="12" name="Shape 6"/>
          <p:cNvSpPr/>
          <p:nvPr/>
        </p:nvSpPr>
        <p:spPr>
          <a:xfrm>
            <a:off x="3270012" y="3322522"/>
            <a:ext cx="499943" cy="499943"/>
          </a:xfrm>
          <a:prstGeom prst="roundRect">
            <a:avLst>
              <a:gd name="adj" fmla="val 20000"/>
            </a:avLst>
          </a:prstGeom>
          <a:solidFill>
            <a:srgbClr val="EBD0FB"/>
          </a:solidFill>
          <a:ln w="13811">
            <a:solidFill>
              <a:srgbClr val="D7A1F7"/>
            </a:solidFill>
            <a:prstDash val="solid"/>
          </a:ln>
        </p:spPr>
        <p:txBody>
          <a:bodyPr/>
          <a:lstStyle/>
          <a:p>
            <a:endParaRPr lang="en-IN"/>
          </a:p>
        </p:txBody>
      </p:sp>
      <p:sp>
        <p:nvSpPr>
          <p:cNvPr id="13" name="Text 7"/>
          <p:cNvSpPr/>
          <p:nvPr/>
        </p:nvSpPr>
        <p:spPr>
          <a:xfrm>
            <a:off x="3406139" y="3364252"/>
            <a:ext cx="183952" cy="41648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2</a:t>
            </a:r>
            <a:endParaRPr lang="en-US" sz="2624" dirty="0"/>
          </a:p>
        </p:txBody>
      </p:sp>
      <p:sp>
        <p:nvSpPr>
          <p:cNvPr id="14" name="Text 8"/>
          <p:cNvSpPr/>
          <p:nvPr/>
        </p:nvSpPr>
        <p:spPr>
          <a:xfrm>
            <a:off x="4075946" y="3333148"/>
            <a:ext cx="3323392" cy="34718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Efficient Resource Utilization</a:t>
            </a:r>
            <a:endParaRPr lang="en-US" sz="2187" dirty="0"/>
          </a:p>
        </p:txBody>
      </p:sp>
      <p:sp>
        <p:nvSpPr>
          <p:cNvPr id="15" name="Text 9"/>
          <p:cNvSpPr/>
          <p:nvPr/>
        </p:nvSpPr>
        <p:spPr>
          <a:xfrm>
            <a:off x="3982983" y="3834369"/>
            <a:ext cx="8584287" cy="71080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system enables healthcare providers to allocate resources effectively by recommending treatments that consider both clinical effectiveness and cost efficiency.</a:t>
            </a:r>
            <a:endParaRPr lang="en-US" sz="1750" dirty="0"/>
          </a:p>
        </p:txBody>
      </p:sp>
      <p:sp>
        <p:nvSpPr>
          <p:cNvPr id="16" name="Shape 10"/>
          <p:cNvSpPr/>
          <p:nvPr/>
        </p:nvSpPr>
        <p:spPr>
          <a:xfrm>
            <a:off x="3297691" y="4871614"/>
            <a:ext cx="499943" cy="499943"/>
          </a:xfrm>
          <a:prstGeom prst="roundRect">
            <a:avLst>
              <a:gd name="adj" fmla="val 20000"/>
            </a:avLst>
          </a:prstGeom>
          <a:solidFill>
            <a:srgbClr val="EBD0FB"/>
          </a:solidFill>
          <a:ln w="13811">
            <a:solidFill>
              <a:srgbClr val="D7A1F7"/>
            </a:solidFill>
            <a:prstDash val="solid"/>
          </a:ln>
        </p:spPr>
        <p:txBody>
          <a:bodyPr/>
          <a:lstStyle/>
          <a:p>
            <a:endParaRPr lang="en-IN"/>
          </a:p>
        </p:txBody>
      </p:sp>
      <p:sp>
        <p:nvSpPr>
          <p:cNvPr id="17" name="Text 11"/>
          <p:cNvSpPr/>
          <p:nvPr/>
        </p:nvSpPr>
        <p:spPr>
          <a:xfrm>
            <a:off x="3455686" y="4955076"/>
            <a:ext cx="183952" cy="41648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3</a:t>
            </a:r>
            <a:endParaRPr lang="en-US" sz="2624" dirty="0"/>
          </a:p>
        </p:txBody>
      </p:sp>
      <p:sp>
        <p:nvSpPr>
          <p:cNvPr id="18" name="Text 12"/>
          <p:cNvSpPr/>
          <p:nvPr/>
        </p:nvSpPr>
        <p:spPr>
          <a:xfrm>
            <a:off x="4090370" y="4872142"/>
            <a:ext cx="3461980" cy="34718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Enhanced Patient Engagement</a:t>
            </a:r>
            <a:endParaRPr lang="en-US" sz="2187" dirty="0"/>
          </a:p>
        </p:txBody>
      </p:sp>
      <p:sp>
        <p:nvSpPr>
          <p:cNvPr id="19" name="Text 13"/>
          <p:cNvSpPr/>
          <p:nvPr/>
        </p:nvSpPr>
        <p:spPr>
          <a:xfrm>
            <a:off x="4090370" y="5296905"/>
            <a:ext cx="8584287" cy="71080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With personalized treatment </a:t>
            </a:r>
            <a:r>
              <a:rPr lang="en-US" sz="1750" kern="0" spc="-35" dirty="0" smtClean="0">
                <a:solidFill>
                  <a:srgbClr val="272525"/>
                </a:solidFill>
                <a:latin typeface="Source Sans Pro" pitchFamily="34" charset="0"/>
                <a:ea typeface="Source Sans Pro" pitchFamily="34" charset="-122"/>
                <a:cs typeface="Source Sans Pro" pitchFamily="34" charset="-120"/>
              </a:rPr>
              <a:t>recommendations, patients </a:t>
            </a:r>
            <a:r>
              <a:rPr lang="en-US" sz="1750" kern="0" spc="-35" dirty="0">
                <a:solidFill>
                  <a:srgbClr val="272525"/>
                </a:solidFill>
                <a:latin typeface="Source Sans Pro" pitchFamily="34" charset="0"/>
                <a:ea typeface="Source Sans Pro" pitchFamily="34" charset="-122"/>
                <a:cs typeface="Source Sans Pro" pitchFamily="34" charset="-120"/>
              </a:rPr>
              <a:t>feel more involved in their healthcare decisions, leading to increased engagement and adherence to </a:t>
            </a:r>
            <a:r>
              <a:rPr lang="en-US" sz="1750" kern="0" spc="-35" dirty="0" smtClean="0">
                <a:solidFill>
                  <a:srgbClr val="272525"/>
                </a:solidFill>
                <a:latin typeface="Source Sans Pro" pitchFamily="34" charset="0"/>
                <a:ea typeface="Source Sans Pro" pitchFamily="34" charset="-122"/>
                <a:cs typeface="Source Sans Pro" pitchFamily="34" charset="-120"/>
              </a:rPr>
              <a:t>treatment plans</a:t>
            </a:r>
            <a:r>
              <a:rPr lang="en-US" sz="1750" kern="0" spc="-35" dirty="0">
                <a:solidFill>
                  <a:srgbClr val="272525"/>
                </a:solidFill>
                <a:latin typeface="Source Sans Pro" pitchFamily="34" charset="0"/>
                <a:ea typeface="Source Sans Pro" pitchFamily="34" charset="-122"/>
                <a:cs typeface="Source Sans Pro" pitchFamily="34" charset="-120"/>
              </a:rPr>
              <a:t>.</a:t>
            </a:r>
            <a:endParaRPr lang="en-US" sz="1750" dirty="0"/>
          </a:p>
        </p:txBody>
      </p:sp>
      <p:pic>
        <p:nvPicPr>
          <p:cNvPr id="2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2372" y="836712"/>
            <a:ext cx="3834789" cy="438261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86283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6343" y="-164064"/>
            <a:ext cx="9144001" cy="1371600"/>
          </a:xfrm>
        </p:spPr>
        <p:txBody>
          <a:bodyPr/>
          <a:lstStyle/>
          <a:p>
            <a:endParaRPr lang="en-IN"/>
          </a:p>
        </p:txBody>
      </p:sp>
      <p:sp>
        <p:nvSpPr>
          <p:cNvPr id="3" name="Content Placeholder 2"/>
          <p:cNvSpPr>
            <a:spLocks noGrp="1"/>
          </p:cNvSpPr>
          <p:nvPr>
            <p:ph idx="1"/>
          </p:nvPr>
        </p:nvSpPr>
        <p:spPr>
          <a:xfrm>
            <a:off x="1536343" y="1359935"/>
            <a:ext cx="9134391" cy="4114801"/>
          </a:xfrm>
        </p:spPr>
        <p:txBody>
          <a:bodyPr/>
          <a:lstStyle/>
          <a:p>
            <a:endParaRPr lang="en-IN" dirty="0"/>
          </a:p>
        </p:txBody>
      </p:sp>
      <p:pic>
        <p:nvPicPr>
          <p:cNvPr id="4" name="Image 0" descr="preencoded.png"/>
          <p:cNvPicPr>
            <a:picLocks noChangeAspect="1"/>
          </p:cNvPicPr>
          <p:nvPr/>
        </p:nvPicPr>
        <p:blipFill>
          <a:blip r:embed="rId2"/>
          <a:stretch>
            <a:fillRect/>
          </a:stretch>
        </p:blipFill>
        <p:spPr>
          <a:xfrm>
            <a:off x="-1206857" y="-1416224"/>
            <a:ext cx="14630400" cy="8229600"/>
          </a:xfrm>
          <a:prstGeom prst="rect">
            <a:avLst/>
          </a:prstGeom>
        </p:spPr>
      </p:pic>
      <p:sp>
        <p:nvSpPr>
          <p:cNvPr id="5" name="Shape 0"/>
          <p:cNvSpPr/>
          <p:nvPr/>
        </p:nvSpPr>
        <p:spPr>
          <a:xfrm>
            <a:off x="-818356" y="-1179512"/>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6" name="Text 1"/>
          <p:cNvSpPr/>
          <p:nvPr/>
        </p:nvSpPr>
        <p:spPr>
          <a:xfrm>
            <a:off x="1188016" y="-16713"/>
            <a:ext cx="9933503" cy="1388745"/>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468"/>
              </a:lnSpc>
              <a:buNone/>
            </a:pPr>
            <a:r>
              <a:rPr lang="en-US" sz="4374" b="1" kern="0" spc="-87" dirty="0">
                <a:solidFill>
                  <a:srgbClr val="FF75D3"/>
                </a:solidFill>
                <a:latin typeface="adonis-web" pitchFamily="34" charset="0"/>
                <a:ea typeface="adonis-web" pitchFamily="34" charset="-122"/>
                <a:cs typeface="adonis-web" pitchFamily="34" charset="-120"/>
              </a:rPr>
              <a:t>Existing Recommendation Systems in Healthcare</a:t>
            </a:r>
            <a:endParaRPr lang="en-US" sz="4374" dirty="0"/>
          </a:p>
        </p:txBody>
      </p:sp>
      <p:sp>
        <p:nvSpPr>
          <p:cNvPr id="7" name="Text 2"/>
          <p:cNvSpPr/>
          <p:nvPr/>
        </p:nvSpPr>
        <p:spPr>
          <a:xfrm>
            <a:off x="1141532" y="1443776"/>
            <a:ext cx="2949416" cy="832961"/>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281"/>
              </a:lnSpc>
              <a:buNone/>
            </a:pPr>
            <a:r>
              <a:rPr lang="en-US" sz="2624" b="1" kern="0" spc="-52" dirty="0">
                <a:solidFill>
                  <a:srgbClr val="FF75D3"/>
                </a:solidFill>
                <a:latin typeface="adonis-web" pitchFamily="34" charset="0"/>
                <a:ea typeface="adonis-web" pitchFamily="34" charset="-122"/>
                <a:cs typeface="adonis-web" pitchFamily="34" charset="-120"/>
              </a:rPr>
              <a:t>Collaborative Filtering</a:t>
            </a:r>
            <a:endParaRPr lang="en-US" sz="2624" dirty="0"/>
          </a:p>
        </p:txBody>
      </p:sp>
      <p:sp>
        <p:nvSpPr>
          <p:cNvPr id="8" name="Text 3"/>
          <p:cNvSpPr/>
          <p:nvPr/>
        </p:nvSpPr>
        <p:spPr>
          <a:xfrm>
            <a:off x="1087976" y="2258948"/>
            <a:ext cx="3002971" cy="395442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This approach relies on patient data to identify patterns and similarities among individuals. It recommends treatments based on the experiences of similar patients. However, it lacks the ability to capture complex relationships and may overlook important factors.</a:t>
            </a:r>
            <a:endParaRPr lang="en-US" sz="1750" dirty="0"/>
          </a:p>
        </p:txBody>
      </p:sp>
      <p:sp>
        <p:nvSpPr>
          <p:cNvPr id="9" name="Text 4"/>
          <p:cNvSpPr/>
          <p:nvPr/>
        </p:nvSpPr>
        <p:spPr>
          <a:xfrm>
            <a:off x="4640541" y="1443776"/>
            <a:ext cx="2949416" cy="832961"/>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281"/>
              </a:lnSpc>
              <a:buNone/>
            </a:pPr>
            <a:r>
              <a:rPr lang="en-US" sz="2624" b="1" kern="0" spc="-52" dirty="0">
                <a:solidFill>
                  <a:srgbClr val="FF75D3"/>
                </a:solidFill>
                <a:latin typeface="adonis-web" pitchFamily="34" charset="0"/>
                <a:ea typeface="adonis-web" pitchFamily="34" charset="-122"/>
                <a:cs typeface="adonis-web" pitchFamily="34" charset="-120"/>
              </a:rPr>
              <a:t>Content-Based Filtering</a:t>
            </a:r>
            <a:endParaRPr lang="en-US" sz="2624" dirty="0"/>
          </a:p>
        </p:txBody>
      </p:sp>
      <p:sp>
        <p:nvSpPr>
          <p:cNvPr id="10" name="Text 5"/>
          <p:cNvSpPr/>
          <p:nvPr/>
        </p:nvSpPr>
        <p:spPr>
          <a:xfrm>
            <a:off x="4640541" y="2498908"/>
            <a:ext cx="2949416" cy="284321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Content-based filtering analyzes patient attributes, such as medical history and demographic data, to make recommendations. While it offers some personalization, it often fails to consider the changing needs of patients over time.</a:t>
            </a:r>
            <a:endParaRPr lang="en-US" sz="1750" dirty="0"/>
          </a:p>
        </p:txBody>
      </p:sp>
      <p:sp>
        <p:nvSpPr>
          <p:cNvPr id="11" name="Text 6"/>
          <p:cNvSpPr/>
          <p:nvPr/>
        </p:nvSpPr>
        <p:spPr>
          <a:xfrm>
            <a:off x="8139549" y="1443776"/>
            <a:ext cx="2949416" cy="832961"/>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281"/>
              </a:lnSpc>
              <a:buNone/>
            </a:pPr>
            <a:r>
              <a:rPr lang="en-US" sz="2624" b="1" kern="0" spc="-52" dirty="0">
                <a:solidFill>
                  <a:srgbClr val="FF75D3"/>
                </a:solidFill>
                <a:latin typeface="adonis-web" pitchFamily="34" charset="0"/>
                <a:ea typeface="adonis-web" pitchFamily="34" charset="-122"/>
                <a:cs typeface="adonis-web" pitchFamily="34" charset="-120"/>
              </a:rPr>
              <a:t>Knowledge-Based Systems</a:t>
            </a:r>
            <a:endParaRPr lang="en-US" sz="2624" dirty="0"/>
          </a:p>
        </p:txBody>
      </p:sp>
      <p:sp>
        <p:nvSpPr>
          <p:cNvPr id="12" name="Text 7"/>
          <p:cNvSpPr/>
          <p:nvPr/>
        </p:nvSpPr>
        <p:spPr>
          <a:xfrm>
            <a:off x="8139549" y="2498908"/>
            <a:ext cx="2949416" cy="2487811"/>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These systems rely on expert knowledge and medical guidelines to generate recommendations. While they provide reliable information, they may not adapt well to individual patient needs and preferences.</a:t>
            </a:r>
            <a:endParaRPr lang="en-US" sz="1750" dirty="0"/>
          </a:p>
        </p:txBody>
      </p:sp>
    </p:spTree>
    <p:extLst>
      <p:ext uri="{BB962C8B-B14F-4D97-AF65-F5344CB8AC3E}">
        <p14:creationId xmlns:p14="http://schemas.microsoft.com/office/powerpoint/2010/main" val="3478453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9" name="Content Placeholder 2"/>
          <p:cNvSpPr>
            <a:spLocks noGrp="1"/>
          </p:cNvSpPr>
          <p:nvPr>
            <p:ph idx="1"/>
          </p:nvPr>
        </p:nvSpPr>
        <p:spPr>
          <a:xfrm>
            <a:off x="1522413" y="1904999"/>
            <a:ext cx="9134391" cy="4114801"/>
          </a:xfrm>
        </p:spPr>
        <p:txBody>
          <a:bodyPr/>
          <a:lstStyle/>
          <a:p>
            <a:endParaRPr lang="en-IN"/>
          </a:p>
        </p:txBody>
      </p:sp>
      <p:pic>
        <p:nvPicPr>
          <p:cNvPr id="10" name="Image 0" descr="preencoded.png"/>
          <p:cNvPicPr>
            <a:picLocks noChangeAspect="1"/>
          </p:cNvPicPr>
          <p:nvPr/>
        </p:nvPicPr>
        <p:blipFill>
          <a:blip r:embed="rId2"/>
          <a:stretch>
            <a:fillRect/>
          </a:stretch>
        </p:blipFill>
        <p:spPr>
          <a:xfrm>
            <a:off x="-1220787" y="-685800"/>
            <a:ext cx="14630400" cy="8229600"/>
          </a:xfrm>
          <a:prstGeom prst="rect">
            <a:avLst/>
          </a:prstGeom>
        </p:spPr>
      </p:pic>
      <p:sp>
        <p:nvSpPr>
          <p:cNvPr id="11" name="Shape 0"/>
          <p:cNvSpPr/>
          <p:nvPr/>
        </p:nvSpPr>
        <p:spPr>
          <a:xfrm>
            <a:off x="-748704" y="-1107504"/>
            <a:ext cx="14630400" cy="8229600"/>
          </a:xfrm>
          <a:prstGeom prst="rect">
            <a:avLst/>
          </a:prstGeom>
          <a:solidFill>
            <a:srgbClr val="FFFDFA"/>
          </a:solidFill>
          <a:ln w="13811">
            <a:solidFill>
              <a:srgbClr val="E5E0DF"/>
            </a:solidFill>
            <a:prstDash val="solid"/>
          </a:ln>
        </p:spPr>
        <p:txBody>
          <a:bodyPr/>
          <a:lstStyle/>
          <a:p>
            <a:endParaRPr lang="en-IN"/>
          </a:p>
        </p:txBody>
      </p:sp>
      <p:sp>
        <p:nvSpPr>
          <p:cNvPr id="12" name="Text 1"/>
          <p:cNvSpPr/>
          <p:nvPr/>
        </p:nvSpPr>
        <p:spPr>
          <a:xfrm>
            <a:off x="3270012" y="26789"/>
            <a:ext cx="4443889" cy="694373"/>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Methodology</a:t>
            </a:r>
            <a:endParaRPr lang="en-US" sz="4374" dirty="0"/>
          </a:p>
        </p:txBody>
      </p:sp>
      <p:sp>
        <p:nvSpPr>
          <p:cNvPr id="13" name="Shape 2"/>
          <p:cNvSpPr/>
          <p:nvPr/>
        </p:nvSpPr>
        <p:spPr>
          <a:xfrm>
            <a:off x="3581123" y="1054418"/>
            <a:ext cx="44410" cy="5776793"/>
          </a:xfrm>
          <a:prstGeom prst="rect">
            <a:avLst/>
          </a:prstGeom>
          <a:solidFill>
            <a:srgbClr val="EFDBA9"/>
          </a:solidFill>
          <a:ln/>
        </p:spPr>
        <p:txBody>
          <a:bodyPr/>
          <a:lstStyle/>
          <a:p>
            <a:endParaRPr lang="en-IN"/>
          </a:p>
        </p:txBody>
      </p:sp>
      <p:sp>
        <p:nvSpPr>
          <p:cNvPr id="14" name="Shape 3"/>
          <p:cNvSpPr/>
          <p:nvPr/>
        </p:nvSpPr>
        <p:spPr>
          <a:xfrm>
            <a:off x="3853240" y="1455718"/>
            <a:ext cx="777597" cy="44410"/>
          </a:xfrm>
          <a:prstGeom prst="rect">
            <a:avLst/>
          </a:prstGeom>
          <a:solidFill>
            <a:srgbClr val="EFDBA9"/>
          </a:solidFill>
          <a:ln/>
        </p:spPr>
        <p:txBody>
          <a:bodyPr/>
          <a:lstStyle/>
          <a:p>
            <a:endParaRPr lang="en-IN"/>
          </a:p>
        </p:txBody>
      </p:sp>
      <p:sp>
        <p:nvSpPr>
          <p:cNvPr id="15" name="Shape 4"/>
          <p:cNvSpPr/>
          <p:nvPr/>
        </p:nvSpPr>
        <p:spPr>
          <a:xfrm>
            <a:off x="3353297" y="1228011"/>
            <a:ext cx="499943" cy="499943"/>
          </a:xfrm>
          <a:prstGeom prst="roundRect">
            <a:avLst>
              <a:gd name="adj" fmla="val 20000"/>
            </a:avLst>
          </a:prstGeom>
          <a:solidFill>
            <a:srgbClr val="F7EDD4"/>
          </a:solidFill>
          <a:ln w="13811">
            <a:solidFill>
              <a:srgbClr val="EFDBA9"/>
            </a:solidFill>
            <a:prstDash val="solid"/>
          </a:ln>
        </p:spPr>
        <p:txBody>
          <a:bodyPr/>
          <a:lstStyle/>
          <a:p>
            <a:endParaRPr lang="en-IN"/>
          </a:p>
        </p:txBody>
      </p:sp>
      <p:sp>
        <p:nvSpPr>
          <p:cNvPr id="16" name="Text 5"/>
          <p:cNvSpPr/>
          <p:nvPr/>
        </p:nvSpPr>
        <p:spPr>
          <a:xfrm>
            <a:off x="3527009" y="1269683"/>
            <a:ext cx="152400" cy="41648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1</a:t>
            </a:r>
            <a:endParaRPr lang="en-US" sz="2624" dirty="0"/>
          </a:p>
        </p:txBody>
      </p:sp>
      <p:sp>
        <p:nvSpPr>
          <p:cNvPr id="17" name="Text 6"/>
          <p:cNvSpPr/>
          <p:nvPr/>
        </p:nvSpPr>
        <p:spPr>
          <a:xfrm>
            <a:off x="4825326" y="1276588"/>
            <a:ext cx="2221944" cy="34718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Data Collection</a:t>
            </a:r>
            <a:endParaRPr lang="en-US" sz="2187" dirty="0"/>
          </a:p>
        </p:txBody>
      </p:sp>
      <p:sp>
        <p:nvSpPr>
          <p:cNvPr id="18" name="Text 7"/>
          <p:cNvSpPr/>
          <p:nvPr/>
        </p:nvSpPr>
        <p:spPr>
          <a:xfrm>
            <a:off x="4825326" y="1845945"/>
            <a:ext cx="7751088" cy="355402"/>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99"/>
              </a:lnSpc>
              <a:buNone/>
            </a:pPr>
            <a:r>
              <a:rPr lang="en-US" sz="1750" dirty="0">
                <a:solidFill>
                  <a:srgbClr val="454240"/>
                </a:solidFill>
                <a:latin typeface="DM Sans" pitchFamily="34" charset="0"/>
                <a:ea typeface="DM Sans" pitchFamily="34" charset="-122"/>
                <a:cs typeface="DM Sans" pitchFamily="34" charset="-120"/>
              </a:rPr>
              <a:t>Collect and curate relevant healthcare data from various sources.</a:t>
            </a:r>
            <a:endParaRPr lang="en-US" sz="1750" dirty="0"/>
          </a:p>
        </p:txBody>
      </p:sp>
      <p:sp>
        <p:nvSpPr>
          <p:cNvPr id="19" name="Shape 8"/>
          <p:cNvSpPr/>
          <p:nvPr/>
        </p:nvSpPr>
        <p:spPr>
          <a:xfrm>
            <a:off x="3848796" y="3330724"/>
            <a:ext cx="777597" cy="44410"/>
          </a:xfrm>
          <a:prstGeom prst="rect">
            <a:avLst/>
          </a:prstGeom>
          <a:solidFill>
            <a:srgbClr val="EFDBA9"/>
          </a:solidFill>
          <a:ln/>
        </p:spPr>
        <p:txBody>
          <a:bodyPr/>
          <a:lstStyle/>
          <a:p>
            <a:endParaRPr lang="en-IN"/>
          </a:p>
        </p:txBody>
      </p:sp>
      <p:sp>
        <p:nvSpPr>
          <p:cNvPr id="20" name="Shape 9"/>
          <p:cNvSpPr/>
          <p:nvPr/>
        </p:nvSpPr>
        <p:spPr>
          <a:xfrm>
            <a:off x="3331151" y="3125162"/>
            <a:ext cx="499943" cy="499943"/>
          </a:xfrm>
          <a:prstGeom prst="roundRect">
            <a:avLst>
              <a:gd name="adj" fmla="val 20000"/>
            </a:avLst>
          </a:prstGeom>
          <a:solidFill>
            <a:srgbClr val="F7EDD4"/>
          </a:solidFill>
          <a:ln w="13811">
            <a:solidFill>
              <a:srgbClr val="EFDBA9"/>
            </a:solidFill>
            <a:prstDash val="solid"/>
          </a:ln>
        </p:spPr>
        <p:txBody>
          <a:bodyPr/>
          <a:lstStyle/>
          <a:p>
            <a:endParaRPr lang="en-IN"/>
          </a:p>
        </p:txBody>
      </p:sp>
      <p:sp>
        <p:nvSpPr>
          <p:cNvPr id="21" name="Text 10"/>
          <p:cNvSpPr/>
          <p:nvPr/>
        </p:nvSpPr>
        <p:spPr>
          <a:xfrm>
            <a:off x="3475799" y="3151366"/>
            <a:ext cx="205740" cy="41648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2</a:t>
            </a:r>
            <a:endParaRPr lang="en-US" sz="2624" dirty="0"/>
          </a:p>
        </p:txBody>
      </p:sp>
      <p:sp>
        <p:nvSpPr>
          <p:cNvPr id="22" name="Text 11"/>
          <p:cNvSpPr/>
          <p:nvPr/>
        </p:nvSpPr>
        <p:spPr>
          <a:xfrm>
            <a:off x="4825326" y="3152596"/>
            <a:ext cx="3482340" cy="34718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Algorithm Development</a:t>
            </a:r>
            <a:endParaRPr lang="en-US" sz="2187" dirty="0"/>
          </a:p>
        </p:txBody>
      </p:sp>
      <p:sp>
        <p:nvSpPr>
          <p:cNvPr id="23" name="Text 12"/>
          <p:cNvSpPr/>
          <p:nvPr/>
        </p:nvSpPr>
        <p:spPr>
          <a:xfrm>
            <a:off x="4789698" y="3625105"/>
            <a:ext cx="7751088" cy="71080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99"/>
              </a:lnSpc>
              <a:buNone/>
            </a:pPr>
            <a:r>
              <a:rPr lang="en-US" sz="1750" dirty="0">
                <a:solidFill>
                  <a:srgbClr val="454240"/>
                </a:solidFill>
                <a:latin typeface="DM Sans" pitchFamily="34" charset="0"/>
                <a:ea typeface="DM Sans" pitchFamily="34" charset="-122"/>
                <a:cs typeface="DM Sans" pitchFamily="34" charset="-120"/>
              </a:rPr>
              <a:t>Create and optimize algorithms to generate accurate and personalized recommendations.</a:t>
            </a:r>
            <a:endParaRPr lang="en-US" sz="1750" dirty="0"/>
          </a:p>
        </p:txBody>
      </p:sp>
      <p:sp>
        <p:nvSpPr>
          <p:cNvPr id="24" name="Shape 13"/>
          <p:cNvSpPr/>
          <p:nvPr/>
        </p:nvSpPr>
        <p:spPr>
          <a:xfrm>
            <a:off x="3828073" y="5194968"/>
            <a:ext cx="777597" cy="44410"/>
          </a:xfrm>
          <a:prstGeom prst="rect">
            <a:avLst/>
          </a:prstGeom>
          <a:solidFill>
            <a:srgbClr val="EFDBA9"/>
          </a:solidFill>
          <a:ln/>
        </p:spPr>
        <p:txBody>
          <a:bodyPr/>
          <a:lstStyle/>
          <a:p>
            <a:endParaRPr lang="en-IN"/>
          </a:p>
        </p:txBody>
      </p:sp>
      <p:sp>
        <p:nvSpPr>
          <p:cNvPr id="25" name="Shape 14"/>
          <p:cNvSpPr/>
          <p:nvPr/>
        </p:nvSpPr>
        <p:spPr>
          <a:xfrm>
            <a:off x="3375561" y="5019020"/>
            <a:ext cx="499943" cy="499943"/>
          </a:xfrm>
          <a:prstGeom prst="roundRect">
            <a:avLst>
              <a:gd name="adj" fmla="val 20000"/>
            </a:avLst>
          </a:prstGeom>
          <a:solidFill>
            <a:srgbClr val="F7EDD4"/>
          </a:solidFill>
          <a:ln w="13811">
            <a:solidFill>
              <a:srgbClr val="EFDBA9"/>
            </a:solidFill>
            <a:prstDash val="solid"/>
          </a:ln>
        </p:spPr>
        <p:txBody>
          <a:bodyPr/>
          <a:lstStyle/>
          <a:p>
            <a:endParaRPr lang="en-IN"/>
          </a:p>
        </p:txBody>
      </p:sp>
      <p:sp>
        <p:nvSpPr>
          <p:cNvPr id="26" name="Text 15"/>
          <p:cNvSpPr/>
          <p:nvPr/>
        </p:nvSpPr>
        <p:spPr>
          <a:xfrm>
            <a:off x="3473669" y="5061456"/>
            <a:ext cx="205740" cy="41648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281"/>
              </a:lnSpc>
              <a:buNone/>
            </a:pPr>
            <a:r>
              <a:rPr lang="en-US" sz="2624" dirty="0">
                <a:solidFill>
                  <a:srgbClr val="454240"/>
                </a:solidFill>
                <a:latin typeface="Libre Baskerville" pitchFamily="34" charset="0"/>
                <a:ea typeface="Libre Baskerville" pitchFamily="34" charset="-122"/>
              </a:rPr>
              <a:t>3</a:t>
            </a:r>
            <a:endParaRPr lang="en-US" sz="2624" dirty="0"/>
          </a:p>
        </p:txBody>
      </p:sp>
      <p:sp>
        <p:nvSpPr>
          <p:cNvPr id="27" name="Text 16"/>
          <p:cNvSpPr/>
          <p:nvPr/>
        </p:nvSpPr>
        <p:spPr>
          <a:xfrm>
            <a:off x="4804820" y="5021375"/>
            <a:ext cx="3032760" cy="34718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User Interface Design</a:t>
            </a:r>
            <a:endParaRPr lang="en-US" sz="2187" dirty="0"/>
          </a:p>
        </p:txBody>
      </p:sp>
      <p:sp>
        <p:nvSpPr>
          <p:cNvPr id="28" name="Text 17"/>
          <p:cNvSpPr/>
          <p:nvPr/>
        </p:nvSpPr>
        <p:spPr>
          <a:xfrm>
            <a:off x="4825326" y="5368561"/>
            <a:ext cx="7751088" cy="71080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99"/>
              </a:lnSpc>
              <a:buNone/>
            </a:pPr>
            <a:r>
              <a:rPr lang="en-US" sz="1750" dirty="0">
                <a:solidFill>
                  <a:srgbClr val="454240"/>
                </a:solidFill>
                <a:latin typeface="DM Sans" pitchFamily="34" charset="0"/>
                <a:ea typeface="DM Sans" pitchFamily="34" charset="-122"/>
                <a:cs typeface="DM Sans" pitchFamily="34" charset="-120"/>
              </a:rPr>
              <a:t>Design an intuitive and user-friendly interface for healthcare professionals and patients.</a:t>
            </a:r>
            <a:endParaRPr lang="en-US" sz="1750" dirty="0"/>
          </a:p>
        </p:txBody>
      </p:sp>
      <p:pic>
        <p:nvPicPr>
          <p:cNvPr id="29" name="Image 2" descr="preencoded.png">
            <a:hlinkClick r:id="rId3"/>
          </p:cNvPr>
          <p:cNvPicPr>
            <a:picLocks noChangeAspect="1"/>
          </p:cNvPicPr>
          <p:nvPr/>
        </p:nvPicPr>
        <p:blipFill>
          <a:blip r:embed="rId4"/>
          <a:stretch>
            <a:fillRect/>
          </a:stretch>
        </p:blipFill>
        <p:spPr>
          <a:xfrm>
            <a:off x="11021366" y="6903720"/>
            <a:ext cx="2296807" cy="548640"/>
          </a:xfrm>
          <a:prstGeom prst="rect">
            <a:avLst/>
          </a:prstGeom>
        </p:spPr>
      </p:pic>
      <p:pic>
        <p:nvPicPr>
          <p:cNvPr id="1026" name="Picture 2" descr="C:\Users\HP\Desktop\Designer.jpe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14300" y="1594255"/>
            <a:ext cx="3312368" cy="33123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1350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F6FA4BD3-8FE9-7634-F267-5AAAC024F004}"/>
              </a:ext>
            </a:extLst>
          </p:cNvPr>
          <p:cNvSpPr>
            <a:spLocks noGrp="1"/>
          </p:cNvSpPr>
          <p:nvPr>
            <p:ph type="title"/>
          </p:nvPr>
        </p:nvSpPr>
        <p:spPr>
          <a:xfrm>
            <a:off x="2061964" y="-198779"/>
            <a:ext cx="7654245" cy="1325563"/>
          </a:xfrm>
        </p:spPr>
        <p:txBody>
          <a:bodyPr>
            <a:noAutofit/>
          </a:bodyPr>
          <a:lstStyle/>
          <a:p>
            <a:pPr algn="ctr"/>
            <a:r>
              <a:rPr lang="en-US" sz="5400" b="1" dirty="0">
                <a:latin typeface="Gabriola" panose="04040605051002020D02" pitchFamily="82" charset="0"/>
              </a:rPr>
              <a:t>Machine Learning Algorithms Used</a:t>
            </a:r>
            <a:endParaRPr lang="en-IN" sz="5400" b="1" dirty="0">
              <a:latin typeface="Gabriola" panose="04040605051002020D02" pitchFamily="82" charset="0"/>
            </a:endParaRPr>
          </a:p>
        </p:txBody>
      </p:sp>
      <p:sp>
        <p:nvSpPr>
          <p:cNvPr id="5" name="Content Placeholder 4">
            <a:extLst>
              <a:ext uri="{FF2B5EF4-FFF2-40B4-BE49-F238E27FC236}">
                <a16:creationId xmlns:a16="http://schemas.microsoft.com/office/drawing/2014/main" xmlns="" id="{B38FC817-F950-01BC-D9A2-F196CA114A75}"/>
              </a:ext>
            </a:extLst>
          </p:cNvPr>
          <p:cNvSpPr txBox="1">
            <a:spLocks/>
          </p:cNvSpPr>
          <p:nvPr/>
        </p:nvSpPr>
        <p:spPr>
          <a:xfrm>
            <a:off x="209190" y="1484784"/>
            <a:ext cx="7094140" cy="4536504"/>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0" indent="0">
              <a:buFont typeface="Arial" pitchFamily="34" charset="0"/>
              <a:buNone/>
            </a:pPr>
            <a:r>
              <a:rPr lang="en-IN" sz="1800" dirty="0" smtClean="0">
                <a:latin typeface="Times New Roman" panose="02020603050405020304" pitchFamily="18" charset="0"/>
                <a:cs typeface="Times New Roman" panose="02020603050405020304" pitchFamily="18" charset="0"/>
              </a:rPr>
              <a:t>1</a:t>
            </a:r>
            <a:r>
              <a:rPr lang="en-IN" sz="1800" dirty="0" smtClean="0">
                <a:latin typeface="Times New Roman" panose="02020603050405020304" pitchFamily="18" charset="0"/>
                <a:cs typeface="Times New Roman" panose="02020603050405020304" pitchFamily="18" charset="0"/>
              </a:rPr>
              <a:t>.</a:t>
            </a:r>
            <a:r>
              <a:rPr lang="en-US" sz="1800" kern="0" dirty="0" smtClean="0">
                <a:latin typeface="Times New Roman" panose="02020603050405020304" pitchFamily="18" charset="0"/>
                <a:ea typeface="Calibri" panose="020F0502020204030204" pitchFamily="34" charset="0"/>
                <a:cs typeface="Times New Roman" panose="02020603050405020304" pitchFamily="18" charset="0"/>
              </a:rPr>
              <a:t> </a:t>
            </a:r>
            <a:r>
              <a:rPr lang="en-US" sz="1800" b="1" kern="0" dirty="0">
                <a:latin typeface="Times New Roman" panose="02020603050405020304" pitchFamily="18" charset="0"/>
                <a:ea typeface="Calibri" panose="020F0502020204030204" pitchFamily="34" charset="0"/>
                <a:cs typeface="Times New Roman" panose="02020603050405020304" pitchFamily="18" charset="0"/>
              </a:rPr>
              <a:t>Random Forest Regression</a:t>
            </a:r>
            <a:endParaRPr lang="en-US" sz="1800" kern="0" dirty="0">
              <a:latin typeface="Times New Roman" panose="02020603050405020304" pitchFamily="18" charset="0"/>
              <a:ea typeface="Calibri" panose="020F0502020204030204" pitchFamily="34" charset="0"/>
              <a:cs typeface="Times New Roman" panose="02020603050405020304" pitchFamily="18" charset="0"/>
            </a:endParaRPr>
          </a:p>
          <a:p>
            <a:pPr marL="0" indent="0">
              <a:buFont typeface="Arial" pitchFamily="34" charset="0"/>
              <a:buNone/>
            </a:pPr>
            <a:r>
              <a:rPr lang="en-US" sz="1800" kern="0" dirty="0">
                <a:latin typeface="Times New Roman" panose="02020603050405020304" pitchFamily="18" charset="0"/>
                <a:ea typeface="Calibri" panose="020F0502020204030204" pitchFamily="34" charset="0"/>
                <a:cs typeface="Times New Roman" panose="02020603050405020304" pitchFamily="18" charset="0"/>
              </a:rPr>
              <a:t>Random Forest is a tree-based bootstrapping algorithm based on that tree that </a:t>
            </a:r>
            <a:r>
              <a:rPr lang="en-US" sz="1800" kern="0" dirty="0" smtClean="0">
                <a:latin typeface="Times New Roman" panose="02020603050405020304" pitchFamily="18" charset="0"/>
                <a:ea typeface="Calibri" panose="020F0502020204030204" pitchFamily="34" charset="0"/>
                <a:cs typeface="Times New Roman" panose="02020603050405020304" pitchFamily="18" charset="0"/>
              </a:rPr>
              <a:t>includes a </a:t>
            </a:r>
            <a:r>
              <a:rPr lang="en-US" sz="1800" kern="0" dirty="0">
                <a:latin typeface="Times New Roman" panose="02020603050405020304" pitchFamily="18" charset="0"/>
                <a:ea typeface="Calibri" panose="020F0502020204030204" pitchFamily="34" charset="0"/>
                <a:cs typeface="Times New Roman" panose="02020603050405020304" pitchFamily="18" charset="0"/>
              </a:rPr>
              <a:t>certain number of decision trees to build a powerful predictive model. </a:t>
            </a:r>
            <a:r>
              <a:rPr lang="en-US" sz="1800" kern="0" dirty="0" smtClean="0">
                <a:latin typeface="Times New Roman" panose="02020603050405020304" pitchFamily="18" charset="0"/>
                <a:ea typeface="Calibri" panose="020F0502020204030204" pitchFamily="34" charset="0"/>
                <a:cs typeface="Times New Roman" panose="02020603050405020304" pitchFamily="18" charset="0"/>
              </a:rPr>
              <a:t>The </a:t>
            </a:r>
            <a:r>
              <a:rPr lang="en-US" sz="1800" kern="0" dirty="0">
                <a:latin typeface="Times New Roman" panose="02020603050405020304" pitchFamily="18" charset="0"/>
                <a:ea typeface="Calibri" panose="020F0502020204030204" pitchFamily="34" charset="0"/>
                <a:cs typeface="Times New Roman" panose="02020603050405020304" pitchFamily="18" charset="0"/>
              </a:rPr>
              <a:t>final prediction may be the function of all predictions made by each learner</a:t>
            </a:r>
            <a:r>
              <a:rPr lang="en-US" sz="1800" kern="0" dirty="0" smtClean="0">
                <a:latin typeface="Times New Roman" panose="02020603050405020304" pitchFamily="18" charset="0"/>
                <a:ea typeface="Calibri" panose="020F0502020204030204" pitchFamily="34" charset="0"/>
                <a:cs typeface="Times New Roman" panose="02020603050405020304" pitchFamily="18" charset="0"/>
              </a:rPr>
              <a:t>.</a:t>
            </a:r>
          </a:p>
          <a:p>
            <a:pPr marL="0" indent="0">
              <a:buNone/>
            </a:pPr>
            <a:r>
              <a:rPr lang="en-US" sz="1800" dirty="0" smtClean="0">
                <a:latin typeface="Times New Roman" panose="02020603050405020304" pitchFamily="18" charset="0"/>
                <a:cs typeface="Times New Roman" panose="02020603050405020304" pitchFamily="18" charset="0"/>
              </a:rPr>
              <a:t>A </a:t>
            </a:r>
            <a:r>
              <a:rPr lang="en-US" sz="1800" dirty="0">
                <a:latin typeface="Times New Roman" panose="02020603050405020304" pitchFamily="18" charset="0"/>
                <a:cs typeface="Times New Roman" panose="02020603050405020304" pitchFamily="18" charset="0"/>
              </a:rPr>
              <a:t>Machine Learning Model using Ensemble Learning Algorithm which is trained on </a:t>
            </a:r>
            <a:r>
              <a:rPr lang="en-US" sz="1800" dirty="0" smtClean="0">
                <a:latin typeface="Times New Roman" panose="02020603050405020304" pitchFamily="18" charset="0"/>
                <a:cs typeface="Times New Roman" panose="02020603050405020304" pitchFamily="18" charset="0"/>
              </a:rPr>
              <a:t>Cancer</a:t>
            </a:r>
            <a:r>
              <a:rPr lang="en-US" sz="1800" dirty="0" smtClean="0">
                <a:latin typeface="Times New Roman" panose="02020603050405020304" pitchFamily="18" charset="0"/>
                <a:cs typeface="Times New Roman" panose="02020603050405020304" pitchFamily="18" charset="0"/>
              </a:rPr>
              <a:t>, Heart </a:t>
            </a:r>
            <a:r>
              <a:rPr lang="en-US" sz="1800" dirty="0">
                <a:latin typeface="Times New Roman" panose="02020603050405020304" pitchFamily="18" charset="0"/>
                <a:cs typeface="Times New Roman" panose="02020603050405020304" pitchFamily="18" charset="0"/>
              </a:rPr>
              <a:t>disease and Diabetes datasets. It predicts whether the user has these diseases or not on the basis of symptoms entered by the user and provides recommendations for the same.</a:t>
            </a:r>
            <a:endParaRPr lang="en-IN" sz="18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xmlns="" id="{0425866B-BAC6-C6B7-8F00-4EF13C1377BC}"/>
              </a:ext>
            </a:extLst>
          </p:cNvPr>
          <p:cNvSpPr txBox="1"/>
          <p:nvPr/>
        </p:nvSpPr>
        <p:spPr>
          <a:xfrm>
            <a:off x="15442419" y="12040916"/>
            <a:ext cx="690280" cy="1061829"/>
          </a:xfrm>
          <a:prstGeom prst="rect">
            <a:avLst/>
          </a:prstGeom>
          <a:noFill/>
        </p:spPr>
        <p:txBody>
          <a:bodyPr wrap="square" rtlCol="0">
            <a:spAutoFit/>
          </a:bodyPr>
          <a:lstStyle/>
          <a:p>
            <a:r>
              <a:rPr lang="en-IN" sz="900">
                <a:hlinkClick r:id="rId2" tooltip="https://www.reneshbedre.com/blog/linear-regression.html"/>
              </a:rPr>
              <a:t>This Photo</a:t>
            </a:r>
            <a:r>
              <a:rPr lang="en-IN" sz="900"/>
              <a:t> by Unknown Author is licensed under </a:t>
            </a:r>
            <a:r>
              <a:rPr lang="en-IN" sz="900">
                <a:hlinkClick r:id="rId3" tooltip="https://creativecommons.org/licenses/by/3.0/"/>
              </a:rPr>
              <a:t>CC BY</a:t>
            </a:r>
            <a:endParaRPr lang="en-IN" sz="900"/>
          </a:p>
        </p:txBody>
      </p:sp>
      <p:pic>
        <p:nvPicPr>
          <p:cNvPr id="11" name="Picture 10">
            <a:extLst>
              <a:ext uri="{FF2B5EF4-FFF2-40B4-BE49-F238E27FC236}">
                <a16:creationId xmlns:a16="http://schemas.microsoft.com/office/drawing/2014/main" xmlns="" id="{AB121CDC-B265-598B-5850-13FF0F8E89E5}"/>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xmlns="" r:id="rId6"/>
              </a:ext>
            </a:extLst>
          </a:blip>
          <a:stretch>
            <a:fillRect/>
          </a:stretch>
        </p:blipFill>
        <p:spPr>
          <a:xfrm>
            <a:off x="8254652" y="2420888"/>
            <a:ext cx="3688291" cy="2107595"/>
          </a:xfrm>
          <a:prstGeom prst="rect">
            <a:avLst/>
          </a:prstGeom>
        </p:spPr>
      </p:pic>
    </p:spTree>
    <p:extLst>
      <p:ext uri="{BB962C8B-B14F-4D97-AF65-F5344CB8AC3E}">
        <p14:creationId xmlns:p14="http://schemas.microsoft.com/office/powerpoint/2010/main" val="1154656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F6FA4BD3-8FE9-7634-F267-5AAAC024F004}"/>
              </a:ext>
            </a:extLst>
          </p:cNvPr>
          <p:cNvSpPr>
            <a:spLocks noGrp="1"/>
          </p:cNvSpPr>
          <p:nvPr>
            <p:ph type="title"/>
          </p:nvPr>
        </p:nvSpPr>
        <p:spPr>
          <a:xfrm>
            <a:off x="2061964" y="-204864"/>
            <a:ext cx="7654245" cy="1325563"/>
          </a:xfrm>
        </p:spPr>
        <p:txBody>
          <a:bodyPr>
            <a:noAutofit/>
          </a:bodyPr>
          <a:lstStyle/>
          <a:p>
            <a:pPr algn="ctr"/>
            <a:r>
              <a:rPr lang="en-US" sz="5400" b="1" dirty="0">
                <a:latin typeface="Gabriola" panose="04040605051002020D02" pitchFamily="82" charset="0"/>
              </a:rPr>
              <a:t>Machine Learning Algorithms Used</a:t>
            </a:r>
            <a:endParaRPr lang="en-IN" sz="5400" b="1" dirty="0">
              <a:latin typeface="Gabriola" panose="04040605051002020D02" pitchFamily="82" charset="0"/>
            </a:endParaRPr>
          </a:p>
        </p:txBody>
      </p:sp>
      <p:sp>
        <p:nvSpPr>
          <p:cNvPr id="2" name="Content Placeholder 3">
            <a:extLst>
              <a:ext uri="{FF2B5EF4-FFF2-40B4-BE49-F238E27FC236}">
                <a16:creationId xmlns:a16="http://schemas.microsoft.com/office/drawing/2014/main" xmlns="" id="{B632B3EB-9A1C-C4E3-E4AA-8941DE6923D2}"/>
              </a:ext>
            </a:extLst>
          </p:cNvPr>
          <p:cNvSpPr txBox="1">
            <a:spLocks/>
          </p:cNvSpPr>
          <p:nvPr/>
        </p:nvSpPr>
        <p:spPr>
          <a:xfrm>
            <a:off x="1706" y="1052736"/>
            <a:ext cx="12124266" cy="5040560"/>
          </a:xfrm>
          <a:prstGeom prst="rect">
            <a:avLst/>
          </a:prstGeom>
        </p:spPr>
        <p:txBody>
          <a:bodyPr vert="horz" lIns="91440" tIns="45720" rIns="91440" bIns="45720" rtlCol="0">
            <a:normAutofit fontScale="85000" lnSpcReduction="20000"/>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0" indent="0">
              <a:buFont typeface="Arial" pitchFamily="34" charset="0"/>
              <a:buNone/>
            </a:pPr>
            <a:endParaRPr lang="en-US" sz="1800" b="1" dirty="0">
              <a:latin typeface="Times New Roman" panose="02020603050405020304" pitchFamily="18" charset="0"/>
              <a:ea typeface="Times New Roman" panose="02020603050405020304" pitchFamily="18" charset="0"/>
            </a:endParaRPr>
          </a:p>
          <a:p>
            <a:pPr marL="0" indent="0">
              <a:lnSpc>
                <a:spcPct val="120000"/>
              </a:lnSpc>
              <a:buNone/>
            </a:pPr>
            <a:r>
              <a:rPr lang="en-US" sz="1900" kern="0" dirty="0">
                <a:latin typeface="Times New Roman" panose="02020603050405020304" pitchFamily="18" charset="0"/>
                <a:ea typeface="Calibri" panose="020F0502020204030204" pitchFamily="34" charset="0"/>
              </a:rPr>
              <a:t>A Medicine Recommendation System is a Machine Learning model that can assist healthcare professionals in prescribing the right medication to patients based on their medical conditions, symptoms, allergies, and other relevant factors. It can help healthcare professionals in prescribing the right medication to their patients, reducing the risk of adverse effects and improving patient outcomes</a:t>
            </a:r>
            <a:r>
              <a:rPr lang="en-US" sz="1900" kern="0" dirty="0" smtClean="0">
                <a:latin typeface="Times New Roman" panose="02020603050405020304" pitchFamily="18" charset="0"/>
                <a:ea typeface="Calibri" panose="020F0502020204030204" pitchFamily="34" charset="0"/>
              </a:rPr>
              <a:t>.</a:t>
            </a:r>
          </a:p>
          <a:p>
            <a:pPr marL="0" indent="0">
              <a:lnSpc>
                <a:spcPct val="120000"/>
              </a:lnSpc>
              <a:buNone/>
            </a:pPr>
            <a:r>
              <a:rPr lang="en-US" sz="1900" kern="0" dirty="0" smtClean="0">
                <a:latin typeface="Times New Roman" panose="02020603050405020304" pitchFamily="18" charset="0"/>
                <a:ea typeface="Calibri" panose="020F0502020204030204" pitchFamily="34" charset="0"/>
              </a:rPr>
              <a:t>Data </a:t>
            </a:r>
            <a:r>
              <a:rPr lang="en-US" sz="1900" kern="0" dirty="0">
                <a:latin typeface="Times New Roman" panose="02020603050405020304" pitchFamily="18" charset="0"/>
                <a:ea typeface="Calibri" panose="020F0502020204030204" pitchFamily="34" charset="0"/>
              </a:rPr>
              <a:t>Collection: Collect data on medications, medical conditions, symptoms, and allergies from various sources like medical journals, electronic health records, clinical trials, etc. Organize the data into a structured format that can be easily processed by the system</a:t>
            </a:r>
            <a:r>
              <a:rPr lang="en-US" sz="1900" kern="0" dirty="0" smtClean="0">
                <a:latin typeface="Times New Roman" panose="02020603050405020304" pitchFamily="18" charset="0"/>
                <a:ea typeface="Calibri" panose="020F0502020204030204" pitchFamily="34" charset="0"/>
              </a:rPr>
              <a:t>.</a:t>
            </a:r>
          </a:p>
          <a:p>
            <a:pPr marL="0" indent="0">
              <a:lnSpc>
                <a:spcPct val="120000"/>
              </a:lnSpc>
              <a:buNone/>
            </a:pPr>
            <a:r>
              <a:rPr lang="en-US" sz="1900" kern="0" dirty="0" smtClean="0">
                <a:latin typeface="Times New Roman" panose="02020603050405020304" pitchFamily="18" charset="0"/>
                <a:ea typeface="Calibri" panose="020F0502020204030204" pitchFamily="34" charset="0"/>
              </a:rPr>
              <a:t>Data </a:t>
            </a:r>
            <a:r>
              <a:rPr lang="en-US" sz="1900" kern="0" dirty="0">
                <a:latin typeface="Times New Roman" panose="02020603050405020304" pitchFamily="18" charset="0"/>
                <a:ea typeface="Calibri" panose="020F0502020204030204" pitchFamily="34" charset="0"/>
              </a:rPr>
              <a:t>Pre-processing: Clean the data, remove duplicates, and perform data transformations like normalization, encoding, etc. Convert the data into a format suitable for machine learning algorithms</a:t>
            </a:r>
            <a:r>
              <a:rPr lang="en-US" sz="1900" kern="0" dirty="0" smtClean="0">
                <a:latin typeface="Times New Roman" panose="02020603050405020304" pitchFamily="18" charset="0"/>
                <a:ea typeface="Calibri" panose="020F0502020204030204" pitchFamily="34" charset="0"/>
              </a:rPr>
              <a:t>.</a:t>
            </a:r>
          </a:p>
          <a:p>
            <a:pPr marL="0" indent="0">
              <a:lnSpc>
                <a:spcPct val="120000"/>
              </a:lnSpc>
              <a:buNone/>
            </a:pPr>
            <a:r>
              <a:rPr lang="en-US" sz="1900" kern="0" dirty="0" smtClean="0">
                <a:latin typeface="Times New Roman" panose="02020603050405020304" pitchFamily="18" charset="0"/>
                <a:ea typeface="Calibri" panose="020F0502020204030204" pitchFamily="34" charset="0"/>
              </a:rPr>
              <a:t>Feature Extraction</a:t>
            </a:r>
            <a:r>
              <a:rPr lang="en-US" sz="1900" kern="0" dirty="0">
                <a:latin typeface="Times New Roman" panose="02020603050405020304" pitchFamily="18" charset="0"/>
                <a:ea typeface="Calibri" panose="020F0502020204030204" pitchFamily="34" charset="0"/>
              </a:rPr>
              <a:t>: Extract relevant features from the data that can help the system in identifying the right medication for a patient. For example, medical conditions, symptoms, age, gender, weight, allergies, previous medical </a:t>
            </a:r>
            <a:r>
              <a:rPr lang="en-US" sz="1900" kern="0" dirty="0" smtClean="0">
                <a:latin typeface="Times New Roman" panose="02020603050405020304" pitchFamily="18" charset="0"/>
                <a:ea typeface="Calibri" panose="020F0502020204030204" pitchFamily="34" charset="0"/>
              </a:rPr>
              <a:t>history.</a:t>
            </a:r>
            <a:endParaRPr lang="en-US" sz="1900" kern="0" dirty="0" smtClean="0">
              <a:latin typeface="Times New Roman" panose="02020603050405020304" pitchFamily="18" charset="0"/>
              <a:ea typeface="Calibri" panose="020F0502020204030204" pitchFamily="34" charset="0"/>
            </a:endParaRPr>
          </a:p>
          <a:p>
            <a:pPr marL="0" indent="0">
              <a:lnSpc>
                <a:spcPct val="120000"/>
              </a:lnSpc>
              <a:buNone/>
            </a:pPr>
            <a:r>
              <a:rPr lang="en-US" sz="1900" kern="0" dirty="0" smtClean="0">
                <a:latin typeface="Times New Roman" panose="02020603050405020304" pitchFamily="18" charset="0"/>
                <a:ea typeface="Calibri" panose="020F0502020204030204" pitchFamily="34" charset="0"/>
              </a:rPr>
              <a:t>Model </a:t>
            </a:r>
            <a:r>
              <a:rPr lang="en-US" sz="1900" kern="0" dirty="0">
                <a:latin typeface="Times New Roman" panose="02020603050405020304" pitchFamily="18" charset="0"/>
                <a:ea typeface="Calibri" panose="020F0502020204030204" pitchFamily="34" charset="0"/>
              </a:rPr>
              <a:t>Selection: Choose a suitable machine learning algorithm that can learn from the data and recommend the right medication. Popular algorithms include decision trees, random forests, support vector machines, and neural networks</a:t>
            </a:r>
            <a:r>
              <a:rPr lang="en-US" sz="1900" kern="0" dirty="0" smtClean="0">
                <a:latin typeface="Times New Roman" panose="02020603050405020304" pitchFamily="18" charset="0"/>
                <a:ea typeface="Calibri" panose="020F0502020204030204" pitchFamily="34" charset="0"/>
              </a:rPr>
              <a:t>. </a:t>
            </a:r>
          </a:p>
          <a:p>
            <a:pPr marL="0" indent="0">
              <a:lnSpc>
                <a:spcPct val="120000"/>
              </a:lnSpc>
              <a:buNone/>
            </a:pPr>
            <a:r>
              <a:rPr lang="en-US" sz="1900" kern="0" dirty="0" smtClean="0">
                <a:latin typeface="Times New Roman" panose="02020603050405020304" pitchFamily="18" charset="0"/>
                <a:ea typeface="Calibri" panose="020F0502020204030204" pitchFamily="34" charset="0"/>
              </a:rPr>
              <a:t>Training </a:t>
            </a:r>
            <a:r>
              <a:rPr lang="en-US" sz="1900" kern="0" dirty="0">
                <a:latin typeface="Times New Roman" panose="02020603050405020304" pitchFamily="18" charset="0"/>
                <a:ea typeface="Calibri" panose="020F0502020204030204" pitchFamily="34" charset="0"/>
              </a:rPr>
              <a:t>the Model: Train the machine learning model on the pre-processed data. Evaluate the performance of the model using appropriate metrics like accuracy, precision, recall, and F1-score. Fine-tune the model by adjusting its </a:t>
            </a:r>
            <a:r>
              <a:rPr lang="en-US" sz="1900" kern="0" dirty="0" err="1">
                <a:latin typeface="Times New Roman" panose="02020603050405020304" pitchFamily="18" charset="0"/>
                <a:ea typeface="Calibri" panose="020F0502020204030204" pitchFamily="34" charset="0"/>
              </a:rPr>
              <a:t>hyperparameters</a:t>
            </a:r>
            <a:r>
              <a:rPr lang="en-US" sz="1900" kern="0" dirty="0">
                <a:latin typeface="Times New Roman" panose="02020603050405020304" pitchFamily="18" charset="0"/>
                <a:ea typeface="Calibri" panose="020F0502020204030204" pitchFamily="34" charset="0"/>
              </a:rPr>
              <a:t> to improve its performance</a:t>
            </a:r>
            <a:r>
              <a:rPr lang="en-US" sz="1900" kern="0" dirty="0" smtClean="0">
                <a:latin typeface="Times New Roman" panose="02020603050405020304" pitchFamily="18" charset="0"/>
                <a:ea typeface="Calibri" panose="020F0502020204030204" pitchFamily="34" charset="0"/>
              </a:rPr>
              <a:t>.</a:t>
            </a:r>
            <a:endParaRPr lang="en-IN" sz="1900" dirty="0">
              <a:latin typeface="Calibri" panose="020F0502020204030204" pitchFamily="34" charset="0"/>
              <a:ea typeface="Calibri" panose="020F0502020204030204" pitchFamily="34" charset="0"/>
            </a:endParaRPr>
          </a:p>
          <a:p>
            <a:pPr marL="0" indent="0">
              <a:buFont typeface="Arial" pitchFamily="34" charset="0"/>
              <a:buNone/>
            </a:pPr>
            <a:endParaRPr lang="en-IN" dirty="0"/>
          </a:p>
        </p:txBody>
      </p:sp>
    </p:spTree>
    <p:extLst>
      <p:ext uri="{BB962C8B-B14F-4D97-AF65-F5344CB8AC3E}">
        <p14:creationId xmlns:p14="http://schemas.microsoft.com/office/powerpoint/2010/main" val="2700373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xmlns="" id="{7BAD8665-9B2C-3936-7F93-0805C0089B01}"/>
              </a:ext>
            </a:extLst>
          </p:cNvPr>
          <p:cNvSpPr>
            <a:spLocks noGrp="1"/>
          </p:cNvSpPr>
          <p:nvPr>
            <p:ph type="title"/>
          </p:nvPr>
        </p:nvSpPr>
        <p:spPr>
          <a:xfrm>
            <a:off x="907520" y="474953"/>
            <a:ext cx="10109200" cy="838200"/>
          </a:xfrm>
        </p:spPr>
        <p:txBody>
          <a:bodyPr>
            <a:noAutofit/>
          </a:bodyPr>
          <a:lstStyle/>
          <a:p>
            <a:pPr algn="ctr"/>
            <a:r>
              <a:rPr lang="en-IN" sz="6000" b="1" dirty="0">
                <a:latin typeface="Gabriola" panose="04040605051002020D02" pitchFamily="82" charset="0"/>
              </a:rPr>
              <a:t>Result and Discussion</a:t>
            </a:r>
          </a:p>
        </p:txBody>
      </p:sp>
      <p:sp>
        <p:nvSpPr>
          <p:cNvPr id="11" name="TextBox 10">
            <a:extLst>
              <a:ext uri="{FF2B5EF4-FFF2-40B4-BE49-F238E27FC236}">
                <a16:creationId xmlns:a16="http://schemas.microsoft.com/office/drawing/2014/main" xmlns="" id="{0D9C4020-4AB3-8F54-EC8C-B337866CA35D}"/>
              </a:ext>
            </a:extLst>
          </p:cNvPr>
          <p:cNvSpPr txBox="1"/>
          <p:nvPr/>
        </p:nvSpPr>
        <p:spPr>
          <a:xfrm>
            <a:off x="3677857" y="2132856"/>
            <a:ext cx="8509300" cy="3416320"/>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Evaluation and Continuous Improvement </a:t>
            </a:r>
            <a:r>
              <a:rPr lang="en-US" dirty="0" smtClean="0">
                <a:latin typeface="Times New Roman" panose="02020603050405020304" pitchFamily="18" charset="0"/>
                <a:cs typeface="Times New Roman" panose="02020603050405020304" pitchFamily="18" charset="0"/>
              </a:rPr>
              <a:t>–</a:t>
            </a:r>
          </a:p>
          <a:p>
            <a:r>
              <a:rPr lang="en-US" dirty="0" smtClean="0">
                <a:latin typeface="Times New Roman" panose="02020603050405020304" pitchFamily="18" charset="0"/>
                <a:cs typeface="Times New Roman" panose="02020603050405020304" pitchFamily="18" charset="0"/>
              </a:rPr>
              <a:t>Regular </a:t>
            </a:r>
            <a:r>
              <a:rPr lang="en-US" dirty="0">
                <a:latin typeface="Times New Roman" panose="02020603050405020304" pitchFamily="18" charset="0"/>
                <a:cs typeface="Times New Roman" panose="02020603050405020304" pitchFamily="18" charset="0"/>
              </a:rPr>
              <a:t>evaluation of the recommendation system's performance is crucial to ensure its effectiveness and accuracy. Continuous feedback from healthcare professionals and patients can drive iterative improvements, leading to a robust and reliable recommendation </a:t>
            </a:r>
            <a:r>
              <a:rPr lang="en-US" dirty="0" smtClean="0">
                <a:latin typeface="Times New Roman" panose="02020603050405020304" pitchFamily="18" charset="0"/>
                <a:cs typeface="Times New Roman" panose="02020603050405020304" pitchFamily="18" charset="0"/>
              </a:rPr>
              <a:t>system.</a:t>
            </a:r>
          </a:p>
          <a:p>
            <a:endParaRPr lang="en-US" dirty="0" smtClean="0">
              <a:latin typeface="Times New Roman" panose="02020603050405020304" pitchFamily="18" charset="0"/>
              <a:cs typeface="Times New Roman" panose="02020603050405020304" pitchFamily="18" charset="0"/>
            </a:endParaRPr>
          </a:p>
          <a:p>
            <a:r>
              <a:rPr lang="en-US" kern="0" spc="-35" dirty="0">
                <a:latin typeface="Times New Roman" panose="02020603050405020304" pitchFamily="18" charset="0"/>
                <a:ea typeface="Source Sans Pro" pitchFamily="34" charset="-122"/>
                <a:cs typeface="Times New Roman" panose="02020603050405020304" pitchFamily="18" charset="0"/>
              </a:rPr>
              <a:t>Initial implementation of the healthcare recommendation system has shown promising results. Preliminary evaluations indicate improved patient outcomes and increased efficiency in treatment planning. However, further studies and real-world testing are needed to validate and fine-tune the system.</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3710" y="1556792"/>
            <a:ext cx="3209903" cy="41067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25897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Blue atom design templat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dirty="0"/>
        </a:defPPr>
      </a:lstStyle>
      <a:style>
        <a:lnRef idx="3">
          <a:schemeClr val="lt1"/>
        </a:lnRef>
        <a:fillRef idx="1">
          <a:schemeClr val="accent5"/>
        </a:fillRef>
        <a:effectRef idx="1">
          <a:schemeClr val="accent5"/>
        </a:effectRef>
        <a:fontRef idx="minor">
          <a:schemeClr val="lt1"/>
        </a:fontRef>
      </a:style>
    </a:spDef>
    <a:lnDef>
      <a:spPr>
        <a:ln>
          <a:solidFill>
            <a:schemeClr val="accent5"/>
          </a:solidFill>
        </a:ln>
      </a:spPr>
      <a:bodyPr/>
      <a:lstStyle/>
      <a:style>
        <a:lnRef idx="1">
          <a:schemeClr val="accent1"/>
        </a:lnRef>
        <a:fillRef idx="0">
          <a:schemeClr val="accent1"/>
        </a:fillRef>
        <a:effectRef idx="0">
          <a:schemeClr val="accent1"/>
        </a:effectRef>
        <a:fontRef idx="minor">
          <a:schemeClr val="tx1"/>
        </a:fontRef>
      </a:style>
    </a:lnDef>
    <a:txDef>
      <a:spPr>
        <a:noFill/>
        <a:ln>
          <a:solidFill>
            <a:schemeClr val="bg2"/>
          </a:solidFill>
        </a:ln>
      </a:spPr>
      <a:bodyPr wrap="square" rtlCol="0" anchor="ctr" anchorCtr="1">
        <a:spAutoFit/>
      </a:bodyPr>
      <a:lstStyle>
        <a:defPPr>
          <a:defRPr dirty="0" smtClean="0"/>
        </a:defPPr>
      </a:lstStyle>
    </a:txDef>
  </a:objectDefaults>
  <a:extraClrSchemeLst/>
  <a:extLst>
    <a:ext uri="{05A4C25C-085E-4340-85A3-A5531E510DB2}">
      <thm15:themeFamily xmlns:thm15="http://schemas.microsoft.com/office/thememl/2012/main" xmlns="" name="Blue atom design slides.potx" id="{20958743-FA80-43E5-9586-B48EF2BE42B5}" vid="{6B9132C0-2E4C-4DF6-B21A-C2322474BD21}"/>
    </a:ext>
  </a:extLst>
</a:theme>
</file>

<file path=ppt/theme/theme2.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049C11C-71DC-49B6-ACD8-27E3AE088D14}">
  <ds:schemaRefs>
    <ds:schemaRef ds:uri="http://purl.org/dc/dcmitype/"/>
    <ds:schemaRef ds:uri="http://schemas.microsoft.com/office/infopath/2007/PartnerControl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40262f94-9f35-4ac3-9a90-690165a166b7"/>
    <ds:schemaRef ds:uri="a4f35948-e619-41b3-aa29-22878b09cfd2"/>
    <ds:schemaRef ds:uri="http://www.w3.org/XML/1998/namespace"/>
  </ds:schemaRefs>
</ds:datastoreItem>
</file>

<file path=customXml/itemProps2.xml><?xml version="1.0" encoding="utf-8"?>
<ds:datastoreItem xmlns:ds="http://schemas.openxmlformats.org/officeDocument/2006/customXml" ds:itemID="{51F78577-2839-4BFF-9EC7-673BD8FEBD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875BD71-4A33-4FB7-88CA-777C4D9E6EE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868</TotalTime>
  <Words>1404</Words>
  <Application>Microsoft Office PowerPoint</Application>
  <PresentationFormat>Custom</PresentationFormat>
  <Paragraphs>70</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Blue atom design template</vt:lpstr>
      <vt:lpstr>PowerPoint Presentation</vt:lpstr>
      <vt:lpstr>ETHICAL CONSIDERATIONS</vt:lpstr>
      <vt:lpstr>Problem Statement</vt:lpstr>
      <vt:lpstr>PowerPoint Presentation</vt:lpstr>
      <vt:lpstr>PowerPoint Presentation</vt:lpstr>
      <vt:lpstr>PowerPoint Presentation</vt:lpstr>
      <vt:lpstr>Machine Learning Algorithms Used</vt:lpstr>
      <vt:lpstr>Machine Learning Algorithms Used</vt:lpstr>
      <vt:lpstr>Result and Discussion</vt:lpstr>
      <vt:lpstr>  Conclusion</vt:lpstr>
      <vt:lpstr>FUTURE WORK</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Anudeepa Giri</dc:creator>
  <cp:lastModifiedBy>HP</cp:lastModifiedBy>
  <cp:revision>29</cp:revision>
  <dcterms:created xsi:type="dcterms:W3CDTF">2023-07-21T19:29:40Z</dcterms:created>
  <dcterms:modified xsi:type="dcterms:W3CDTF">2024-03-22T18:22:49Z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rder">
    <vt:r8>74069000</vt:r8>
  </property>
  <property fmtid="{D5CDD505-2E9C-101B-9397-08002B2CF9AE}" pid="3" name="HiddenCategoryTags">
    <vt:lpwstr/>
  </property>
  <property fmtid="{D5CDD505-2E9C-101B-9397-08002B2CF9AE}" pid="4" name="InternalTags">
    <vt:lpwstr/>
  </property>
  <property fmtid="{D5CDD505-2E9C-101B-9397-08002B2CF9AE}" pid="5" name="CategoryTags">
    <vt:lpwstr/>
  </property>
  <property fmtid="{D5CDD505-2E9C-101B-9397-08002B2CF9AE}" pid="6" name="Applications">
    <vt:lpwstr/>
  </property>
  <property fmtid="{D5CDD505-2E9C-101B-9397-08002B2CF9AE}" pid="7" name="CampaignTags">
    <vt:lpwstr/>
  </property>
  <property fmtid="{D5CDD505-2E9C-101B-9397-08002B2CF9AE}" pid="8" name="ScenarioTags">
    <vt:lpwstr/>
  </property>
  <property fmtid="{D5CDD505-2E9C-101B-9397-08002B2CF9AE}" pid="9" name="ContentTypeId">
    <vt:lpwstr>0x010100AA3F7D94069FF64A86F7DFF56D60E3BE</vt:lpwstr>
  </property>
  <property fmtid="{D5CDD505-2E9C-101B-9397-08002B2CF9AE}" pid="10" name="FeatureTags">
    <vt:lpwstr/>
  </property>
  <property fmtid="{D5CDD505-2E9C-101B-9397-08002B2CF9AE}" pid="11" name="LocalizationTags">
    <vt:lpwstr/>
  </property>
</Properties>
</file>